
<file path=[Content_Types].xml><?xml version="1.0" encoding="utf-8"?>
<Types xmlns="http://schemas.openxmlformats.org/package/2006/content-types"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Action1.xml" ContentType="application/vnd.ms-office.inkAction+xml"/>
  <Override PartName="/ppt/notesSlides/notesSlide3.xml" ContentType="application/vnd.openxmlformats-officedocument.presentationml.notesSlide+xml"/>
  <Override PartName="/ppt/ink/inkAction2.xml" ContentType="application/vnd.ms-office.inkAction+xml"/>
  <Override PartName="/ppt/notesSlides/notesSlide4.xml" ContentType="application/vnd.openxmlformats-officedocument.presentationml.notesSlide+xml"/>
  <Override PartName="/ppt/ink/inkAction3.xml" ContentType="application/vnd.ms-office.inkAction+xml"/>
  <Override PartName="/ppt/notesSlides/notesSlide5.xml" ContentType="application/vnd.openxmlformats-officedocument.presentationml.notesSlide+xml"/>
  <Override PartName="/ppt/ink/inkAction4.xml" ContentType="application/vnd.ms-office.inkAction+xml"/>
  <Override PartName="/ppt/notesSlides/notesSlide6.xml" ContentType="application/vnd.openxmlformats-officedocument.presentationml.notesSlide+xml"/>
  <Override PartName="/ppt/ink/inkAction5.xml" ContentType="application/vnd.ms-office.inkAction+xml"/>
  <Override PartName="/ppt/notesSlides/notesSlide7.xml" ContentType="application/vnd.openxmlformats-officedocument.presentationml.notesSlide+xml"/>
  <Override PartName="/ppt/ink/inkAction6.xml" ContentType="application/vnd.ms-office.inkAction+xml"/>
  <Override PartName="/ppt/notesSlides/notesSlide8.xml" ContentType="application/vnd.openxmlformats-officedocument.presentationml.notesSlide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notesSlides/notesSlide9.xml" ContentType="application/vnd.openxmlformats-officedocument.presentationml.notesSlide+xml"/>
  <Override PartName="/ppt/media/image14.jpg" ContentType="image/jpeg"/>
  <Override PartName="/ppt/ink/inkAction11.xml" ContentType="application/vnd.ms-office.inkAction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7556500" cy="10680700"/>
  <p:notesSz cx="7556500" cy="106807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민우" initials="조" lastIdx="1" clrIdx="0">
    <p:extLst>
      <p:ext uri="{19B8F6BF-5375-455C-9EA6-DF929625EA0E}">
        <p15:presenceInfo xmlns:p15="http://schemas.microsoft.com/office/powerpoint/2012/main" userId="조민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horzBarState="maximized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620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2220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12-04T16:00:43.43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6893 29096 0,'-38'0'77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12-04T16:18:57.796"/>
    </inkml:context>
    <inkml:brush xml:id="br0">
      <inkml:brushProperty name="width" value="0.05292" units="cm"/>
      <inkml:brushProperty name="height" value="0.05292" units="cm"/>
    </inkml:brush>
  </inkml:definitions>
  <iact:action type="add" startTime="2106">
    <iact:property name="dataType"/>
    <iact:actionData xml:id="d0">
      <inkml:trace xmlns:inkml="http://www.w3.org/2003/InkML" xml:id="stk0" contextRef="#ctx0" brushRef="#br0">3692 6519 0,'0'34'89,"0"1"-63,-34 34-18,34-35-1,-35 70 0,0-35 1,1 34-1,-1 0 1,-34 1 0,35-35 0,-1 69 0,1-69 0,-1 34 1,1 1-2,-35 34 1,69 0 0,-35 34 0,1-34 0,-1 34 0,-34-34 0,0 69 0,35-69 1,-1 0-2,1 0 0,-1 0 1,1 0 0,34 0 0,-69-34 0,34 33 1,35 1-1,0 0-1,-34 0 1,-1 0 1,1-34-2,34 34 2,0 34-2,-35-68 1,1-1 1,-1 1-1,35-1 0,-34 35 0,-1 34-1,1-68 2,34 68-2,-35 35 2,1 0-2,-1-34 2,35 103-2,-34-70 2,-1 1-1,35 104 0,0-70-1,0 1 2,0 102-2,0-102 1,0 34 0,0 34 0,0-103 1,0 69-2,0 0 2,0-69-2,0-35 2,0 104-2,0-69 2,0-34-2,0 102 1,35-102 0,-35-35 1,0 69-1,0-35-1,34-34 1,-34 69 1,35-69-1,-1 35 0,1-70 0,-35 69-1,0-68 1,0-1 0,0-34 1,34 0-1,-34 35 0,35-1-1,-1 1 1,-34-1 0,0 1 1,35-1-2,-1-34 2,-34 69-2,35-35 2,-1 70-1,1-1-1,34 1 2,-35-70-2,35 104 1,0-34 1,-34-35-1,34 34 0,-35-68 0,35-1-1,-34 0 2,-1 1-2,1-35 1,-35 0 0,34 34 0,1-34 0,-1 35 1,-34-35-2,35 34 2,34 1-2,-69-35 2,34 34-2,35 1 1,-34-1 0,-1-68 1,1 33-2,-35 1 2,35-34-1,-1 34 0,1-35 0,-35 1-1,0-1 1,34 1 1,1-35 72,-1 34-73,-34 1-1,35-35 2,34 69-2,34 0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12-04T16:25:49.789"/>
    </inkml:context>
    <inkml:brush xml:id="br0">
      <inkml:brushProperty name="width" value="0.05292" units="cm"/>
      <inkml:brushProperty name="height" value="0.05292" units="cm"/>
    </inkml:brush>
  </inkml:definitions>
  <iact:action type="add" startTime="3739">
    <iact:property name="dataType"/>
    <iact:actionData xml:id="d0">
      <inkml:trace xmlns:inkml="http://www.w3.org/2003/InkML" xml:id="stk0" contextRef="#ctx0" brushRef="#br0">2795 7312 0,'-35'0'60,"1"34"-57,34 70 6,-104-35-3,70 69 2,-1 0 1,-34 34-2,0 104 1,-34-35 0,34-34 0,-35 69 0,70-103 0,-70-1 0,70 1 0,-1 68 0,1-103 0,-1 69 0,35-35 0,-34 35 0,34 0 0,0-103 0,0 68 0,34-34 0,1 0 0,-35 0 1,34 0-2,35 34 1,-34-34 0,34 0 0,0 69 0,-35-34-1,35-35 2,0 69-1,0-70-1,-69-33 2,35-1-2,-35-68 2,0-1 6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12-04T16:45:05.15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5061">
    <iact:property name="dataType"/>
    <iact:actionData xml:id="d0">
      <inkml:trace xmlns:inkml="http://www.w3.org/2003/InkML" xml:id="stk0" contextRef="#ctx0" brushRef="#br0">8696 7657 0,'34'0'63,"35"0"-50,0 0-5,35 0 0,-35 0 0,-35 0 0,35 0 0,35 0 0,-70 0 0,36 0 0,-36 0 0,35 0 1,-34 0-2,-1 0 1,1 0 0,34 0 0,-35 0 1,35 0 6,-34-35-7,34 35 8,-35 0-7,1 0 30,-1 0-23,1 0-8</inkml:trace>
    </iact:actionData>
  </iact:action>
  <iact:action type="add" startTime="7517">
    <iact:property name="dataType"/>
    <iact:actionData xml:id="d1">
      <inkml:trace xmlns:inkml="http://www.w3.org/2003/InkML" xml:id="stk1" contextRef="#ctx0" brushRef="#br0">4279 7346 0,'34'0'32,"1"0"-10,-1 0-11,35 0-5,-34 0 5,68 0-6,1 0 2,-1 0 0,1 0 1,68 0 0,-68 0 1,-35 0-2,34 0 1,-34 0 0,-34 0 0,-1 0 0,1 0 0</inkml:trace>
    </iact:actionData>
  </iact:action>
  <iact:action type="add" startTime="8322">
    <iact:property name="dataType"/>
    <iact:actionData xml:id="d2">
      <inkml:trace xmlns:inkml="http://www.w3.org/2003/InkML" xml:id="stk2" contextRef="#ctx0" brushRef="#br0">4348 9588 0,'34'0'42,"35"0"-27,0 0 2,0 0-11,0 0-3,35 0 3,-70 0 1,70 0 1,-1 0 0,-34 0 0,0 0 0,0 0-1,35 0 2,-70 0-1,35 0 0,-34 0 8,-1 0-8,1 0-1,0 0 18</inkml:trace>
    </iact:actionData>
  </iact:action>
  <iact:action type="add" startTime="11501">
    <iact:property name="dataType"/>
    <iact:actionData xml:id="d3">
      <inkml:trace xmlns:inkml="http://www.w3.org/2003/InkML" xml:id="stk3" contextRef="#ctx0" brushRef="#br0">6039 8243 0,'34'0'56,"35"0"-49,0 0-1,35 0 3,34 0-1,34 0 0,70 0 0,68 0 0,-103 0 0,35 0 0,69 0 0,-104 0 0,-35 0 0,35 0-1,-103 0 2,-1 35-1,-34-35 0,-34 0 8</inkml:trace>
    </iact:actionData>
  </iact:action>
  <iact:action type="add" startTime="12402">
    <iact:property name="dataType"/>
    <iact:actionData xml:id="d4">
      <inkml:trace xmlns:inkml="http://www.w3.org/2003/InkML" xml:id="stk4" contextRef="#ctx0" brushRef="#br0">6039 10864 0,'69'0'56,"69"35"-47,-35-35-1,173 0 0,-34 0 0,34 0-1,104 0 1,-104 0 0,34 0 1,1 0-2,-104 0 2,-69 0-1,0 0 0,-104 0 0,35 0 0,-34 0 0</inkml:trace>
    </iact:actionData>
  </iact:action>
  <iact:action type="add" startTime="15710">
    <iact:property name="dataType"/>
    <iact:actionData xml:id="d5">
      <inkml:trace xmlns:inkml="http://www.w3.org/2003/InkML" xml:id="stk5" contextRef="#ctx0" brushRef="#br0">9006 12520 0,'35'0'9,"34"0"6,-35-35-7,70 35-4,0 0 0,-35 0 2,0 0 1,34 0 0,-34 0 1,0 0 0,0 0 0,0 0 0,-34 0 0,34 0 0,-35 0 0,1 0 0,-1 0 0,1 0 0,-1 0 0,1 0 0</inkml:trace>
    </iact:actionData>
  </iact:action>
  <iact:action type="add" startTime="16677">
    <iact:property name="dataType"/>
    <iact:actionData xml:id="d6">
      <inkml:trace xmlns:inkml="http://www.w3.org/2003/InkML" xml:id="stk6" contextRef="#ctx0" brushRef="#br0">12457 12554 0,'69'0'57,"0"0"-52,-34 0 4,-1 0-2,70 0 4,-35-34 1,0 34-2,34-35-5,-34 35 0,35 0 2,-35 0-1,-34 0 1,34 0 1,-35 0 0,1 0 7</inkml:trace>
    </iact:actionData>
  </iact:action>
  <iact:action type="add" startTime="25613">
    <iact:property name="dataType"/>
    <iact:actionData xml:id="d7">
      <inkml:trace xmlns:inkml="http://www.w3.org/2003/InkML" xml:id="stk7" contextRef="#ctx0" brushRef="#br0">10939 12002 0,'0'-34'26,"0"-1"-13,0 1-5,0-35 0,0 34-1,0-34 2,0 0-2,0 0 2,0 0-1,0 0 0,0 35-1,0-70 2,-35 70-2,35-35 2,0 35-2,-34-35 2,34 34 8,0 1-2,-35-1 1,1 35 8,-1 0-1,1-34 65</inkml:trace>
    </iact:actionData>
  </iact:action>
  <iact:action type="add" startTime="26854">
    <iact:property name="dataType"/>
    <iact:actionData xml:id="d8">
      <inkml:trace xmlns:inkml="http://www.w3.org/2003/InkML" xml:id="stk8" contextRef="#ctx0" brushRef="#br0">12733 11864 0,'0'-34'64,"-34"-1"-49,34-34-8,-35 0 9,35 35-8,-34-35 0,34 34 0,0-34 0,-35 0 0,35 0 0,-34 35 0,-1-35 0,35 0-1,-69 35 1,35-70 0,-1 35 1,1 35-1,-1-70-1,1 35 1,-1 35 0,-34-70 0,35 35 0,-1 35 0,-34-35 0,35 34 0,-1-34 8,1 69-7,34-34-2,-35 34 1,1-35 8,-35 1-8,34-1 1,1 35-1,-1-34-1,1-1 1,-1 35 0,1-34 1,-1 34 15,1 0-9,-1 0-7,35-35 8,-34 35 1,-1-34 14</inkml:trace>
    </iact:actionData>
  </iact:action>
  <iact:action type="add" startTime="39941">
    <iact:property name="dataType"/>
    <iact:actionData xml:id="d9">
      <inkml:trace xmlns:inkml="http://www.w3.org/2003/InkML" xml:id="stk9" contextRef="#ctx0" brushRef="#br0">9731 11278 0,'0'34'6,"0"1"2,0 34 0,0-35 0,0 35 0,0-34 0,0 34 0,0 0 1,0-35-2,0 70 1,0-70 0,0 35 0,0 0 0,0-34-1</inkml:trace>
    </iact:actionData>
  </iact:action>
  <iact:action type="add" startTime="40924">
    <iact:property name="dataType"/>
    <iact:actionData xml:id="d10">
      <inkml:trace xmlns:inkml="http://www.w3.org/2003/InkML" xml:id="stk10" contextRef="#ctx0" brushRef="#br0">11008 9761 0,'34'0'7,"1"0"1,34 0 8,-35 0-8,35 0 8,-34 0-8,34 0 0,-34 0 0,34 0 0,-35 0 0,35 0 0,-34 0 0,34 0 0,0 0 0,0 0 0,0 0 0,-35 0 0,35 0 0,-34 0 0,34 0 0,-35 0 0,70 0 0,-35 0 0,-35 0 0,35 34 0,-34 0 0,34 1 0,0-35 1,-35 34-1,1 1 0,34-1-1,-35-34 2,1 35-2,-1 34 1,-34 0 8,0 34-9,0 1 1,35-1 0,-35 35 0,0 35 0,0-35 0,34 69 0,1-104 0,-35 35 1,0 34-1,34-137 0,-34 34 0,0-35 0</inkml:trace>
    </iact:actionData>
  </iact:action>
  <iact:action type="add" startTime="44895">
    <iact:property name="dataType"/>
    <iact:actionData xml:id="d11">
      <inkml:trace xmlns:inkml="http://www.w3.org/2003/InkML" xml:id="stk11" contextRef="#ctx0" brushRef="#br0">15322 12520 0,'69'34'12,"-35"-34"-3,1 0 0,34 0-2,34 0 0,35 0 1,138 0 0,-69 0-1,0 0 1,0 0 1,104 0-1,-104 35 0,35-35 0,-70 0 0,-34 0-1,0 0 1,-103 0-1</inkml:trace>
    </iact:actionData>
  </iact:action>
  <iact:action type="add" startTime="51709">
    <iact:property name="dataType"/>
    <iact:actionData xml:id="d12">
      <inkml:trace xmlns:inkml="http://www.w3.org/2003/InkML" xml:id="stk12" contextRef="#ctx0" brushRef="#br0">14528 13899 0,'34'0'40,"1"0"-24,-1 0-10,35 0 3,-34 0-2,34 0 2,0 0-1,0 0-1,0 0 1,0 0 0,0-34 0,0 34 0,0 0 0,-34-35 0,-1 35-1,1 0 2,-1 0-1</inkml:trace>
    </iact:actionData>
  </iact:action>
  <iact:action type="add" startTime="56342">
    <iact:property name="dataType"/>
    <iact:actionData xml:id="d13">
      <inkml:trace xmlns:inkml="http://www.w3.org/2003/InkML" xml:id="stk13" contextRef="#ctx0" brushRef="#br0">9006 16210 0,'35'34'243,"-1"-34"-239,1 0 3,-1 35 1,35-35 8,0 34-1,-34-34-6,34 0-2,-34 0 0,34 0 1,-35 0 1,1 0-2,34 0 1,-35 0 8,35 0-8,-34 0 9,-1 0-9,1 0 8,-1 0 56,1 0-56,-1 0 0</inkml:trace>
    </iact:actionData>
  </iact:action>
  <iact:action type="add" startTime="75860">
    <iact:property name="dataType"/>
    <iact:actionData xml:id="d14">
      <inkml:trace xmlns:inkml="http://www.w3.org/2003/InkML" xml:id="stk14" contextRef="#ctx0" brushRef="#br0">9524 15589 0,'0'-69'91,"0"-34"-84,0-1-1,0-137 2,0 34-1,-34 103 3,34-68-4,0 103 4,0 0-3,0-35 2,34 70-1,-34-1 0,0 1-1,0-1 10,35 35-9,-1 0 7,1-34 2,-1 34-5,35 0 1,-34 0-7,-1 0 1,1-34-2,68 34 2,-68 0-3,34 0 4,0 0 8,-35 0-9,35 34 9,-34 0 1</inkml:trace>
    </iact:actionData>
  </iact:action>
  <iact:action type="add" startTime="79135">
    <iact:property name="dataType"/>
    <iact:actionData xml:id="d15">
      <inkml:trace xmlns:inkml="http://www.w3.org/2003/InkML" xml:id="stk15" contextRef="#ctx0" brushRef="#br0">14183 17038 0,'34'0'102,"1"0"-88,-1 0-7,35 0 2,-34 0-1,-1 0 0,35 0 0,0 0-1,-34 0 2,34 0-2,-35 0 2,1 0 0,-1 0-1,1 0 0,34 0 6,-35 0 4,1 0-3,-1-35-7,1 35 0,-1 0 23,1 0 2,-1 0-17,1-34 16</inkml:trace>
    </iact:actionData>
  </iact:action>
  <iact:action type="add" startTime="94975">
    <iact:property name="dataType"/>
    <iact:actionData xml:id="d16">
      <inkml:trace xmlns:inkml="http://www.w3.org/2003/InkML" xml:id="stk16" contextRef="#ctx0" brushRef="#br0">14252 18003 0,'-35'0'15,"1"0"-1,34 35-6,-69-35 0,34 0-1,1 0 1,-35 0 0,0 0 0,34 0 0,-68 0-1,-1 0 2,1 0-1,-1 0 0,1 0 0,-1 0 0,35 0 0,0 0 0,0 0 1,0 0-2,0 0 1,0 0 0,-35 0 0,1 0 0,68 0 0,-68 0 0,34 0 0,34 0 0,-34 0 0,35 0 0,-1 0 0,1 0 0,-70 0 0,70 0 0,-35 0 0,34 0 8,1 0-8,-1 0 0,1 0 17,-1 0-10,1 0-7,-1 0 0,-34 0 8</inkml:trace>
    </iact:actionData>
  </iact:action>
  <iact:action type="add" startTime="103678">
    <iact:property name="dataType"/>
    <iact:actionData xml:id="d17">
      <inkml:trace xmlns:inkml="http://www.w3.org/2003/InkML" xml:id="stk17" contextRef="#ctx0" brushRef="#br0">4141 15830 0,'34'0'43,"1"0"-39,-1 0 2,35 0 4,-34 0-3,34 0 1,34 0 0,-34 0 0,0 0-1,0 0 2,35 0-1,-70 0 0,70 0 0,-70-34 0,35 34-1,-34 0 10</inkml:trace>
    </iact:actionData>
  </iact:action>
  <iact:action type="add" startTime="112551">
    <iact:property name="dataType"/>
    <iact:actionData xml:id="d18">
      <inkml:trace xmlns:inkml="http://www.w3.org/2003/InkML" xml:id="stk18" contextRef="#ctx0" brushRef="#br0">6867 17520 0,'34'0'96,"1"0"-80,-1 0 5,35 0-14,-34 0 9,34 0 0,-35 0 0,35 0-7,-34 35-2,-1-35 1,1 0 0,-1 0 0,1 0 0,0 0 0,34 0 8,-35 0-8,1 0 0,34 0 0,-35 0 0,35 0 0,-34 0-1,34 0 2,-35 0-1,35 0 0,0 0 0,-34 0 0,34 0-1,-35 0 2,1 0-1,34 0 0,-35 0 0,1 0 0,-1 0 0,35 0 0,-34 0 8,-1 0-8,35 0 0,-34 0 8,-1 0-8,1 0 8,-1 0 25</inkml:trace>
    </iact:actionData>
  </iact:action>
  <iact:action type="add" startTime="115894">
    <iact:property name="dataType"/>
    <iact:actionData xml:id="d19">
      <inkml:trace xmlns:inkml="http://www.w3.org/2003/InkML" xml:id="stk19" contextRef="#ctx0" brushRef="#br0">4003 19521 0,'34'0'91,"35"0"-79,0 0-5,0 0 1,0 34 0,0-34-1,0 0 1,35 35 0,-1-35 0,-68 0 0,34 0 0,-35 0 0,1 0 0,-1 0 0,1 0 40</inkml:trace>
    </iact:actionData>
  </iact:action>
  <iact:action type="add" startTime="130715">
    <iact:property name="dataType"/>
    <iact:actionData xml:id="d20">
      <inkml:trace xmlns:inkml="http://www.w3.org/2003/InkML" xml:id="stk20" contextRef="#ctx0" brushRef="#br0">5797 18038 0,'-34'0'24,"-1"69"-17,1 34 2,34 35-2,-35-34 2,-34 68-2,69-34 2,-34-35-2,-1 70 1,0-35 0,35-69 0,0 0 1,0-104 47</inkml:trace>
    </iact:actionData>
  </iact:action>
  <iact:action type="add" startTime="132898">
    <iact:property name="dataType"/>
    <iact:actionData xml:id="d21">
      <inkml:trace xmlns:inkml="http://www.w3.org/2003/InkML" xml:id="stk21" contextRef="#ctx0" brushRef="#br0">9041 21831 0,'34'0'97,"1"0"-93,34 0 1,0 35 3,0-35 0,0 0 1,69 0-3,-69 0 2,0 0 0,35 0 0,-1 0 0,-34-35-1,35 35 1,-70-34 0,35 34 0,-34 0 0,-1 0 0,1 0 0,-1 0 9,1 0-10,-1 0 1,1 0 8,-1 0 8,-34-35 50</inkml:trace>
    </iact:actionData>
  </iact:action>
  <iact:action type="add" startTime="148007">
    <iact:property name="dataType"/>
    <iact:actionData xml:id="d22">
      <inkml:trace xmlns:inkml="http://www.w3.org/2003/InkML" xml:id="stk22" contextRef="#ctx0" brushRef="#br0">9041 22763 0,'-35'0'15,"1"0"0,-1 0-7,1 0 0,-1 0 0,-34 0 0,35 0 0,-35 0-1,0 0 10,34 0-9,-68 0 0,68 0-1,-34 0 1,-34 0 0,-1 0 0,70 0-1,-70 0 1,35-35 0,35 35 0,-35 0 0,34 0 0,1 0 0,-1 0-1,-34 0 2,35 0 8,-35 0-10,34 0 1,-34 0 0,35 0 0,-1 0 1,-34 0-2,0 0 9,34 0-9,-68 0 2,68 0-1,-34 0 0,35 0-1,-35 0 1,34 0 1,1 0-2,-1 0 1,1 0 0,-1 0 16,1 0-15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12-04T16:20:10.606"/>
    </inkml:context>
    <inkml:brush xml:id="br0">
      <inkml:brushProperty name="width" value="0.05292" units="cm"/>
      <inkml:brushProperty name="height" value="0.05292" units="cm"/>
    </inkml:brush>
  </inkml:definitions>
  <iact:action type="add" startTime="1690">
    <iact:property name="dataType"/>
    <iact:actionData xml:id="d0">
      <inkml:trace xmlns:inkml="http://www.w3.org/2003/InkML" xml:id="stk0" contextRef="#ctx0" brushRef="#br0">6349 6622 0,'35'0'72,"-1"0"-64,1 0 1,34 0-2,0 0 1,0 0 1,34 0-2,35 0 1,-34 0 0,-1 0 0,35 0 0,-34 0 0,-70 0 0,70 0 1,-69 0-2,-1 0 1,1 0 0,-1 0 0,1 0 0,-1 0 0,1 0 0,34 0 0,0 0 0,-35 0 0,35 0 8,-34 0-8,-1 0 8,1 0-8,-1 0 1,35 0-2,-34 0 2,-1 0-2,35 0 3,0 0 5,-34 0-7,34 0 0,-35 0 0,1 0 0,34 0 0,-35 0 0,35 0 0,35 0 0,-35 0 0,0 0 0,0 0 0,34 0 0,-34 0 8,-34 0-7,34 0 5,-34 0-4,68 0 18,-68 0-10,-1 0-10,1 0 1,-1 0 7,35 0-8,0 0 7,-34 0-6,34 0-2,-35 0 2,35 0 7,-34 0-8,-1 0 8,1 0 0,-1 0 0,1 0 9,-1 0-18,1 0 17,-1 0 32,1 0 0</inkml:trace>
    </iact:actionData>
  </iact:action>
  <iact:action type="add" startTime="3886">
    <iact:property name="dataType"/>
    <iact:actionData xml:id="d1">
      <inkml:trace xmlns:inkml="http://www.w3.org/2003/InkML" xml:id="stk1" contextRef="#ctx0" brushRef="#br0">3830 7898 0,'-34'35'82,"-1"34"-77,35-35 1,-34 35 4,-1 0-4,1-34 4,34 68-4,-35-34 4,0 0-4,1 0 2,34 34-1,-35-68 1,35 34 0,-34 0 0,34-35 0,0 70 0,-35-35 0,35 0 0,0 103 0,0-68 0,0-35 0,0 69 0,0 0 1,0-1-1,0 36 0,0-1 0,0-68 0,0 68 0,0-68 0,0-35-1,0 34 1,0-34 0,0 35 1,0-35-2,0 0 2,0 34-1,0 69 0,0-68 0,35-1 0,-1 104 0,1-103 0,-35-1 0,0 35 0,34-34 0,-34-35 0,35 34 0,-35 1 0,35-35 0,-35 69 0,0-35 0,34-34 0,35 69 0,-69-69 0,0 0 0,0 34 0,35-34 0,-35 0 0,34 0 0,-34-34 1,0-1-2,35 1 0,-35-1 10,0 1-1,34-35-8,1 34-1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12-04T16:21:24.943"/>
    </inkml:context>
    <inkml:brush xml:id="br0">
      <inkml:brushProperty name="width" value="0.05292" units="cm"/>
      <inkml:brushProperty name="height" value="0.05292" units="cm"/>
    </inkml:brush>
  </inkml:definitions>
  <iact:action type="add" startTime="573">
    <iact:property name="dataType"/>
    <iact:actionData xml:id="d0">
      <inkml:trace xmlns:inkml="http://www.w3.org/2003/InkML" xml:id="stk0" contextRef="#ctx0" brushRef="#br0">6246 6415 0,'69'0'58,"-35"0"-53,70 0 4,-35 0-2,0 0 1,34 0 0,1 0-1,68 0 2,35 0 0,0 0-2,-68 0 1,33 0 0,-68 0-1,-1 0 2,-68 0-1,-1 0 0,1 0 0,-1 0 8,1 0-8,-1 0 0,1 0 16,-1 0-16,1 0 8,-1 0 0,1 0-8,-1 0 0,1-34 0,34 34 0,-35 0 0,35 0 0,0 0 0,-34 0 0,34 0 0,0 0 0,0 0 0,-35 0 0,70-35 0,-70 35 0,1 0 0,-1 0 0,1 0 8</inkml:trace>
    </iact:actionData>
  </iact:action>
  <iact:action type="add" startTime="1727">
    <iact:property name="dataType"/>
    <iact:actionData xml:id="d1">
      <inkml:trace xmlns:inkml="http://www.w3.org/2003/InkML" xml:id="stk1" contextRef="#ctx0" brushRef="#br0">3796 7898 0,'0'35'33,"-35"34"-27,35-35 1,-34 70-1,-35-1 3,-35 35-1,0 0-1,1 103 1,-35-34 0,0 0 0,0 104-1,34-104 2,35 68-1,-34 36 0,34-70-1,0-34 2,0 138-1,34-104 0,1 1 0,34 68 0,0-103 0,0 35-1,0-1 2,0 69-1,0-68 0,0 68 0,0-103 0,0 0 0,0 104 0,0-105 0,0 1 0,34 69-1,35-34 2,-34-35-1,34 0 0,-35 68 0,35-102 0,-34-1 0,34 35 0,-35-69 0,1 35 0,34-35 0,0 0 0,-35 0 0,35-1 0,-34-33 0,34-1 0,-35 35 1,1-69-1,-35 0 0,69 0 0,-69-34 1,0-1 6,0 1 2,34-1-2,1-34 25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12-04T16:22:11.326"/>
    </inkml:context>
    <inkml:brush xml:id="br0">
      <inkml:brushProperty name="width" value="0.05292" units="cm"/>
      <inkml:brushProperty name="height" value="0.05292" units="cm"/>
    </inkml:brush>
  </inkml:definitions>
  <iact:action type="add" startTime="481">
    <iact:property name="dataType"/>
    <iact:actionData xml:id="d0">
      <inkml:trace xmlns:inkml="http://www.w3.org/2003/InkML" xml:id="stk0" contextRef="#ctx0" brushRef="#br0">6142 6484 0,'35'0'41,"-1"0"-34,1 0 9,-1 0-8,35 0 0,-34 0 0,34 0 1,0 0-2,69 0 2,0 0-2,34 0 2,35 0-1,0 0-1,-68 0 2,33 0-1,-68-34 0,-1 34 0,-68 0-1,-1 0 2,1 0-2,-35-35 2,34 35-2,1 0 2,-1 0-1,1 0 7,34 0-6,-35 0-1,35 0 0,-34 0-1,34 0 2,0 0 0,172 0 15,-137 0-17,-1 0 1,1 0 0,-35 0-1,0 0 2,0 0-1,-35 0 0,70 0 15,-35 0-17,-34 0 0,34 0 0,-35 0 1,1 0 0,-1 0 1,35 0 8,-34 0-6,-1 0 5,1 0-7,-1 0 0,1 0 8,-1 0-8,1 0 0,-1 0 0,35 0 8,-34 0 0,-1 0-8,1 0 7,-1 0-7,1 0 0,-1 0 8</inkml:trace>
    </iact:actionData>
  </iact:action>
  <iact:action type="add" startTime="1937">
    <iact:property name="dataType"/>
    <iact:actionData xml:id="d1">
      <inkml:trace xmlns:inkml="http://www.w3.org/2003/InkML" xml:id="stk1" contextRef="#ctx0" brushRef="#br0">3830 8036 0,'-34'0'32,"-1"69"0,35-34-24,-34 34 0,-35 34 0,34 0 0,-34 35 0,-35 0 0,35 69 0,35-69 0,-70 69 0,35-34 0,35-35 0,-35 34-1,34 35 2,1-104-2,-1 104 2,35 0-1,0-34 0,0 68 0,0-34 0,0-34-1,0 33 1,0 1 0,0-69 1,35 35-1,-1-35 0,-34 0 0,35-35 0,34 1 0,-69-35 0,0 0 0,34 0 0,1-1 0,-1 36-1,-34-1 2,35-34-2,-1 35 2,1 34-2,34 0 2,-35-35-1,1 35 0,34 0 0,-69-69 0,34 69-1,1-69 1,-35 0 0,35 0 0,-35 0 1,0-35-1,34 70 0,35-35 0,-69-35 0,104 70 0,-70-1 0,1-68-1,-1-1 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12-04T16:24:42.751"/>
    </inkml:context>
    <inkml:brush xml:id="br0">
      <inkml:brushProperty name="width" value="0.05292" units="cm"/>
      <inkml:brushProperty name="height" value="0.05292" units="cm"/>
    </inkml:brush>
  </inkml:definitions>
  <iact:action type="add" startTime="472">
    <iact:property name="dataType"/>
    <iact:actionData xml:id="d0">
      <inkml:trace xmlns:inkml="http://www.w3.org/2003/InkML" xml:id="stk0" contextRef="#ctx0" brushRef="#br0">6039 6553 0,'34'0'59,"1"0"-47,-1 0 4,1 0-8,34 0 0,0 0 0,-35 0 0,35 0 0,0 0 0,0 0 0,-34 0 0,34 0 0,34 0 0,-68 0 0,34 0-1,-35 0 2,35 0-1,-34 0 0,34 0-1,0 0 2,0 0-2,0 0 2,-35 0-1,1 0 0,-1 0-1,1 0 2,0 0-2,-1 0 2,1 0 7,-1 0-8,1 0 0,-1 0 0,35 0-1,-34 0 2,34 0-1,0 0 0,34 0 1,1 0-2,-1 0 0,-34 0 2,104 0-1,-70 0 0,1 0-1,34 0 2,-69 0-1,34 0 0,-34 0 8,-34 0 0,-1 0 16,1 0-24,68 0 16,-68 0-16,-1 0-1,1 0 2,0 0-1,34 0 0,-35 0-1,1 0 2,34 0-2,-35 0 2,1 0-2,-1 0 2,1 0-1,-1 0 0,1 0 0,-1 0 8,1 0 1,-1 0 22,35 0-13,-34 0-18,-1 0 7,35 0-7,-34 0 8,-1 0-8,1 0 7,-1 0 2,1 0-1,-1 0-10,1 0 90</inkml:trace>
    </iact:actionData>
  </iact:action>
  <iact:action type="add" startTime="2128">
    <iact:property name="dataType"/>
    <iact:actionData xml:id="d1">
      <inkml:trace xmlns:inkml="http://www.w3.org/2003/InkML" xml:id="stk1" contextRef="#ctx0" brushRef="#br0">3796 8036 0,'0'69'31,"-35"-34"-22,35-1-3,-34 70 4,-1-35-3,1-1 2,-36 139-1,1-69 0,0 35 0,-34 68 0,-1-34 0,70 0 0,-35 69-1,69-35 1,0 35 0,0 69 0,0-103 0,0 34 0,34 103 0,35-103 0,0-35 1,35 173-2,-35-138 2,0 0-3,0 0 4,0 69-4,0-104 4,-34 104-2,34-138-1,-69 0 1,69 0 0,-35 69 1,-34-104-1,35 104-1,-1-104 1,1-34 0,-35 69 0,69 0 0,-35-69 0,-34 0 0,35 35-1,-1-35 2,1-1-2,-35 70 3,69-34-2,-35-35-1,-34 34 2,35-34-1,-1-34 0,-34-1 0,35-103 0,-35 69 0,0-34-1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12-04T16:24:42.751"/>
    </inkml:context>
    <inkml:brush xml:id="br0">
      <inkml:brushProperty name="width" value="0.05292" units="cm"/>
      <inkml:brushProperty name="height" value="0.05292" units="cm"/>
    </inkml:brush>
  </inkml:definitions>
  <iact:action type="add" startTime="455">
    <iact:property name="dataType"/>
    <iact:actionData xml:id="d0">
      <inkml:trace xmlns:inkml="http://www.w3.org/2003/InkML" xml:id="stk0" contextRef="#ctx0" brushRef="#br0">5935 6519 0,'69'0'42,"-34"0"-36,68 0 2,-34 0-1,-34 0 2,68 0-1,1 0 0,-35 0 0,103 0-1,1 0 1,-35 34 0,34-34 1,-34 0-1,-69 0 0,35 0-1,0 0 1,-35 0 9,-35 0-9,1 0-1,-1 0 1,1 0 1,-1 0-2,1 0 1,-1 0 0,35 0 8,-34 0-8,-1 0 0,35 0 0,0 0 0,-34 0 0,68 0 1,-68 0-1,34 0 0,0 0 8,-35 0-8,1 0 7,-1 0-6,1 0 7,-1 0-8,1 0-1,-1 0 2,1 0-2,34 0 2,0 0-2,-35 0 2,35 0-1,-34 0 0,-1 0 8,1 0 0</inkml:trace>
    </iact:actionData>
  </iact:action>
  <iact:action type="add" startTime="1950">
    <iact:property name="dataType"/>
    <iact:actionData xml:id="d1">
      <inkml:trace xmlns:inkml="http://www.w3.org/2003/InkML" xml:id="stk1" contextRef="#ctx0" brushRef="#br0">3796 8795 0,'-35'34'57,"35"70"-50,0-35 1,-69 69 0,35 34 0,-70-34 0,69 35 1,-34 68-1,35-34 0,-35 0 0,34 69 0,-34-69 1,69 0-2,-69 0 1,35-35 0,34 0 1,0 35-2,-35-34 2,35-35-2,0 69 1,0-35 0,0 1 1,35 68-3,-35-69 3,0 1-2,0 34 1,0-104 0,0 1 1,34 68-1,1-34 0,-1-34 0,-34 34 0,69 34 0,-34-34 0,-1 0-1,35 0 2,0-69-1,-34 0 0,69 34 0,-70 1-1,35-35 2,0 69-1,-34-69 0,34 34-1,-35 1 1,-34-70 8,0 1-8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12-04T16:25:49.789"/>
    </inkml:context>
    <inkml:brush xml:id="br0">
      <inkml:brushProperty name="width" value="0.05292" units="cm"/>
      <inkml:brushProperty name="height" value="0.05292" units="cm"/>
    </inkml:brush>
  </inkml:definitions>
  <iact:action type="add" startTime="2031">
    <iact:property name="dataType"/>
    <iact:actionData xml:id="d0">
      <inkml:trace xmlns:inkml="http://www.w3.org/2003/InkML" xml:id="stk0" contextRef="#ctx0" brushRef="#br0">6211 6622 0,'69'0'48,"35"0"-39,-1 0-3,70 0 2,34 35 1,34-35-3,-34 0 2,70 0 0,-70 0 0,-35 0 0,35 0 0,-69 0 0,-69 0-1,-34 0 2,-1 0-1,1 0 0,-1 0 0,1 0 25,34 0-26,-35 0 2,70-35-2,-35 35 1,0 0 0,34 0 0,-34 0 0,0 0-1,0 0 9,-34 0 1,-1 0-2,1 0 26</inkml:trace>
    </iact:actionData>
  </iact:action>
  <iact:action type="add" startTime="3305">
    <iact:property name="dataType"/>
    <iact:actionData xml:id="d1">
      <inkml:trace xmlns:inkml="http://www.w3.org/2003/InkML" xml:id="stk1" contextRef="#ctx0" brushRef="#br0">2484 10657 0,'0'35'24,"0"-1"-2,-34 1-10,-1 34-5,-34 0-2,35 0 3,-1 34 0,-34 35-2,0 0 4,35 0-2,-35 69 0,34-69-1,-34 0 1,35 0 0,34 34 0,-35-34-1,1-34 1,34 34 0,0-70 0,0 36 0,0 68 0,0-34 0,34 0 0,-34 69 1,35-34-2,-35-1 2,0 35-2,34-69 2,-34 0-2,0 34 2,35 1-2,-1-35 2,1 69-2,34-35 1,-35-34 0,35 69 1,0-69-2,0 0 2,-34 0-2,-1 0 2,1-69-2,-1 34 2,1-103-2,-35 35 9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12-04T16:25:49.789"/>
    </inkml:context>
    <inkml:brush xml:id="br0">
      <inkml:brushProperty name="width" value="0.05292" units="cm"/>
      <inkml:brushProperty name="height" value="0.05292" units="cm"/>
    </inkml:brush>
  </inkml:definitions>
  <iact:action type="add" startTime="560">
    <iact:property name="dataType"/>
    <iact:actionData xml:id="d0">
      <inkml:trace xmlns:inkml="http://www.w3.org/2003/InkML" xml:id="stk0" contextRef="#ctx0" brushRef="#br0">6177 6622 0,'34'0'50,"1"0"-44,-1 0 2,35 0 1,0 0-1,35 0-1,-35 0 1,34 0 0,35 0 0,-69 0 0,0 0 0,69 0 1,-69 0-2,0 0 1,-34 0 0,34 0 1,-35 0-1,1 0 0,34 0-1,35-34 11,-70 34-10,35 0-1,-34 0 2,34 0-2,0 0 10,-35 0-9,1 0-1,34 0 1,-35 0 0,1 0 0,34 0 0,0 0 0,0 0 1,-35 0 0,1 0 4,34 0-3,-35 0 14,1 0-9,-1 0-6</inkml:trace>
    </iact:actionData>
  </iact:action>
  <iact:action type="add" startTime="1718">
    <iact:property name="dataType"/>
    <iact:actionData xml:id="d1">
      <inkml:trace xmlns:inkml="http://www.w3.org/2003/InkML" xml:id="stk1" contextRef="#ctx0" brushRef="#br0">2898 9002 0,'-34'69'8,"-1"-69"-1,35 69 2,-34-35-2,-35 70-1,34 68-1,-34-34 4,35 0-2,-35 34 1,0 70 0,34-70 0,-68 104 0,68-103 0,-34-1 0,35 104 0,-35-104 1,34 35-2,-34 69 1,69-103 0,-34-1 0,-1 70 0,35-70 0,-34 0 1,34 104-1,0-69-1,0-34 2,0-1-2,0 70 2,0-70-1,0 35 0,0 69 0,-35-104 0,1 1 0,-1 103 0,35-138 0,0 69-1,-34-1 1,34-33 0,0-35 1,0 69-2,0-35 2,0-34-2,34 69 2,-34-103-1,0 34-1,0-1 1,0-33 1,35-35-2,-35 34 2,34-34-1,1 35 0,-1 68-1,35-68 1,-34 34 0,34 0 0,0-35 1,-35 1-2,35 34 2,-34-69-1,34-1 0,-35 36 0,1-35-1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12-04T16:25:49.789"/>
    </inkml:context>
    <inkml:brush xml:id="br0">
      <inkml:brushProperty name="width" value="0.05292" units="cm"/>
      <inkml:brushProperty name="height" value="0.05292" units="cm"/>
    </inkml:brush>
  </inkml:definitions>
  <iact:action type="add" startTime="602">
    <iact:property name="dataType"/>
    <iact:actionData xml:id="d0">
      <inkml:trace xmlns:inkml="http://www.w3.org/2003/InkML" xml:id="stk0" contextRef="#ctx0" brushRef="#br0">6142 6588 0,'35'0'85,"34"0"-81,0 0 4,-35 0 1,70 0-2,-1 0 1,35 0-1,-34 0 0,68 0 2,-68 0-1,-1 0 0,1 0 0,-70 0 0,1 0 0,-1 0 0,1 0 0,0 0 0,-1 0 0,35 0-1,-34 0 2,34 0-2,-35 0 2,35 0-2,-34 0 2,-1 0-1,1 0-1,-1 0 2,35 0 7,-34 0-9,34 0 1,-35 0 0,70 0 1,-70 0-1,35 0 0,-34 0-1,34 0 1,-35 0 1,35 0-2,0 0 10,-34 0-10,-1 0 34</inkml:trace>
    </iact:actionData>
  </iact:action>
  <iact:action type="add" startTime="1709">
    <iact:property name="dataType"/>
    <iact:actionData xml:id="d1">
      <inkml:trace xmlns:inkml="http://www.w3.org/2003/InkML" xml:id="stk1" contextRef="#ctx0" brushRef="#br0">2967 9657 0,'-34'0'17,"-1"35"-4,1-1-5,-1 1 2,1-1 2,-35 35-2,34 34 2,-137 104 0,137-34-5,-34-35-3,-34 103 0,-1-34 3,35-34 1,-34 68 1,34-69-2,0 1 1,0 34 0,34-69 0,1-35 0,-1 104 1,35-69-2,0 35 2,0 68-2,0-69 2,0 35-1,35 104 0,-1-104 0,-34-35 0,0 104 0,35-35 0,-1 1-1,1 68 2,34-103-1,0 0 0,0 103 0,-35-137 0,1-35 0,-1 34 0,-34-137 0,35-1 0,-35 35 0,0-34 8,0-1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A31767-17AD-4DED-97F2-7B17998D603A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335088"/>
            <a:ext cx="2549525" cy="3605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0325"/>
            <a:ext cx="6045200" cy="4205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7990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5EBA3-9DD8-4A25-A6E4-A86A74FE4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1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조 프로젝트명은 온라인 도서대여반납 시스템으로서 여러가지 도서에 대한 대여반납 시스템을 </a:t>
            </a:r>
            <a:r>
              <a:rPr lang="ko-KR" altLang="en-US" dirty="0" err="1"/>
              <a:t>만드는것을</a:t>
            </a:r>
            <a:r>
              <a:rPr lang="ko-KR" altLang="en-US" dirty="0"/>
              <a:t> 목표로</a:t>
            </a:r>
          </a:p>
          <a:p>
            <a:r>
              <a:rPr lang="ko-KR" altLang="en-US" dirty="0"/>
              <a:t>원하는 책을 조회하여 </a:t>
            </a:r>
            <a:r>
              <a:rPr lang="ko-KR" altLang="en-US" dirty="0" err="1"/>
              <a:t>기간을정하고</a:t>
            </a:r>
            <a:r>
              <a:rPr lang="ko-KR" altLang="en-US" dirty="0"/>
              <a:t> </a:t>
            </a:r>
            <a:r>
              <a:rPr lang="ko-KR" altLang="en-US" dirty="0" err="1"/>
              <a:t>대여후</a:t>
            </a:r>
            <a:r>
              <a:rPr lang="ko-KR" altLang="en-US" dirty="0"/>
              <a:t> 결제를 하고 반납 기간 안에 반납을 목표로 하는 시스템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5EBA3-9DD8-4A25-A6E4-A86A74FE481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259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이상으로 저희 </a:t>
            </a:r>
            <a:r>
              <a:rPr lang="ko-KR" altLang="en-US" dirty="0" err="1"/>
              <a:t>화성조</a:t>
            </a:r>
            <a:r>
              <a:rPr lang="ko-KR" altLang="en-US" dirty="0"/>
              <a:t> 데이터베이스 설계 프로젝트 보고서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5EBA3-9DD8-4A25-A6E4-A86A74FE48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497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업무 기능도 입니다</a:t>
            </a:r>
            <a:r>
              <a:rPr lang="en-US" altLang="ko-KR" dirty="0"/>
              <a:t>. </a:t>
            </a:r>
            <a:r>
              <a:rPr lang="ko-KR" altLang="en-US" dirty="0"/>
              <a:t>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5EBA3-9DD8-4A25-A6E4-A86A74FE48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89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업무 기술서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도서조회</a:t>
            </a:r>
            <a:r>
              <a:rPr lang="en-US" altLang="ko-KR" dirty="0"/>
              <a:t>, </a:t>
            </a:r>
            <a:r>
              <a:rPr lang="ko-KR" altLang="en-US" dirty="0"/>
              <a:t>도서등록</a:t>
            </a:r>
            <a:r>
              <a:rPr lang="en-US" altLang="ko-KR" dirty="0"/>
              <a:t>, </a:t>
            </a:r>
            <a:r>
              <a:rPr lang="ko-KR" altLang="en-US" dirty="0"/>
              <a:t>도서수정은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5EBA3-9DD8-4A25-A6E4-A86A74FE48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413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도서대여</a:t>
            </a:r>
            <a:r>
              <a:rPr lang="en-US" altLang="ko-KR" dirty="0"/>
              <a:t>,</a:t>
            </a:r>
            <a:r>
              <a:rPr lang="ko-KR" altLang="en-US" dirty="0"/>
              <a:t>도서반납은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5EBA3-9DD8-4A25-A6E4-A86A74FE48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20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회원조회</a:t>
            </a:r>
            <a:r>
              <a:rPr lang="en-US" altLang="ko-KR" dirty="0"/>
              <a:t>,</a:t>
            </a:r>
            <a:r>
              <a:rPr lang="ko-KR" altLang="en-US" dirty="0"/>
              <a:t>회원등록</a:t>
            </a:r>
            <a:r>
              <a:rPr lang="en-US" altLang="ko-KR" dirty="0"/>
              <a:t>,</a:t>
            </a:r>
            <a:r>
              <a:rPr lang="ko-KR" altLang="en-US" dirty="0"/>
              <a:t>회원수정은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5EBA3-9DD8-4A25-A6E4-A86A74FE48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604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결제등록</a:t>
            </a:r>
            <a:r>
              <a:rPr lang="en-US" altLang="ko-KR" dirty="0"/>
              <a:t>,</a:t>
            </a:r>
            <a:r>
              <a:rPr lang="ko-KR" altLang="en-US" dirty="0"/>
              <a:t>도서조회</a:t>
            </a:r>
            <a:r>
              <a:rPr lang="en-US" altLang="ko-KR" dirty="0"/>
              <a:t>,</a:t>
            </a:r>
            <a:r>
              <a:rPr lang="ko-KR" altLang="en-US" dirty="0"/>
              <a:t>회원조회는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5EBA3-9DD8-4A25-A6E4-A86A74FE48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669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5EBA3-9DD8-4A25-A6E4-A86A74FE48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255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업무 흐름도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도서대여반납 업무 흐름도는 다음과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5EBA3-9DD8-4A25-A6E4-A86A74FE48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258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ER</a:t>
            </a:r>
            <a:r>
              <a:rPr lang="ko-KR" altLang="en-US" dirty="0"/>
              <a:t>다이어그램입니다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도서 엔티티는 도서의 정보를 가지고 있으며 장르와 공급처와의 관계는 정규화를 통해서 </a:t>
            </a:r>
            <a:r>
              <a:rPr lang="en-US" altLang="ko-KR" dirty="0"/>
              <a:t>1</a:t>
            </a:r>
            <a:r>
              <a:rPr lang="ko-KR" altLang="en-US" dirty="0"/>
              <a:t>대다 필수 관계를 가집니다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도서대여는 도서대여를 위한 정보를 가지고 있고 도서 반납은 도서 반납을 위한 정보를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도서 대여와 도서 그리고 도서 반납과 도서와의 관계는 </a:t>
            </a:r>
          </a:p>
          <a:p>
            <a:endParaRPr lang="ko-KR" altLang="en-US" dirty="0"/>
          </a:p>
          <a:p>
            <a:r>
              <a:rPr lang="ko-KR" altLang="en-US" dirty="0"/>
              <a:t>각각의 책들은 도서 대여 또는 반납을 </a:t>
            </a:r>
            <a:r>
              <a:rPr lang="ko-KR" altLang="en-US" dirty="0" err="1"/>
              <a:t>할수있고</a:t>
            </a:r>
            <a:r>
              <a:rPr lang="ko-KR" altLang="en-US" dirty="0"/>
              <a:t> 도서를 대여 또는 반납을 하려면 하나의 책이 필수로 </a:t>
            </a:r>
            <a:r>
              <a:rPr lang="ko-KR" altLang="en-US" dirty="0" err="1"/>
              <a:t>존재해야하기</a:t>
            </a:r>
            <a:r>
              <a:rPr lang="ko-KR" altLang="en-US" dirty="0"/>
              <a:t> 때문에 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대다 선택의 관계를 가지고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도서반납과 </a:t>
            </a:r>
            <a:r>
              <a:rPr lang="ko-KR" altLang="en-US" dirty="0" err="1"/>
              <a:t>미반납</a:t>
            </a:r>
            <a:r>
              <a:rPr lang="ko-KR" altLang="en-US" dirty="0"/>
              <a:t> 관리와의 관계는 하나의도서를 기간안에 </a:t>
            </a:r>
            <a:r>
              <a:rPr lang="ko-KR" altLang="en-US" dirty="0" err="1"/>
              <a:t>반납했을수도있고</a:t>
            </a:r>
            <a:r>
              <a:rPr lang="ko-KR" altLang="en-US" dirty="0"/>
              <a:t> </a:t>
            </a:r>
            <a:r>
              <a:rPr lang="ko-KR" altLang="en-US" dirty="0" err="1"/>
              <a:t>안했을수도있어서</a:t>
            </a:r>
            <a:r>
              <a:rPr lang="en-US" altLang="ko-KR" dirty="0"/>
              <a:t>. 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식별관계를 가집니다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결제정보 엔티티는 결제 과정이 아닌 결제후의 정보를 가지고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결제정보와 도서대여의 관계는 각각의 결제정보는 각각의 도서대여 정보를 가지고</a:t>
            </a:r>
            <a:r>
              <a:rPr lang="en-US" altLang="ko-KR" dirty="0"/>
              <a:t>, </a:t>
            </a:r>
            <a:r>
              <a:rPr lang="ko-KR" altLang="en-US" dirty="0"/>
              <a:t>각각의 도서대여정보는</a:t>
            </a:r>
          </a:p>
          <a:p>
            <a:endParaRPr lang="ko-KR" altLang="en-US" dirty="0"/>
          </a:p>
          <a:p>
            <a:r>
              <a:rPr lang="ko-KR" altLang="en-US" dirty="0"/>
              <a:t>하나의 결제정보를 가지기 때문에 </a:t>
            </a:r>
            <a:r>
              <a:rPr lang="en-US" altLang="ko-KR" dirty="0"/>
              <a:t>1</a:t>
            </a:r>
            <a:r>
              <a:rPr lang="ko-KR" altLang="en-US" dirty="0"/>
              <a:t>대다 필수 관계를 가집니다</a:t>
            </a:r>
            <a:r>
              <a:rPr lang="en-US" altLang="ko-KR" dirty="0"/>
              <a:t>.(</a:t>
            </a:r>
            <a:r>
              <a:rPr lang="ko-KR" altLang="en-US" dirty="0"/>
              <a:t>한번에 여러가지의 책을 </a:t>
            </a:r>
            <a:r>
              <a:rPr lang="ko-KR" altLang="en-US" dirty="0" err="1"/>
              <a:t>주문할경우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 err="1"/>
              <a:t>대다성립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배송엔티티는</a:t>
            </a:r>
            <a:r>
              <a:rPr lang="ko-KR" altLang="en-US" dirty="0"/>
              <a:t> 배송관련 정보를 가지고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결제정보와 배송의 관계는 각각의 결제 정보는 배송정보를 </a:t>
            </a:r>
            <a:r>
              <a:rPr lang="ko-KR" altLang="en-US" dirty="0" err="1"/>
              <a:t>가질수있고</a:t>
            </a:r>
            <a:r>
              <a:rPr lang="en-US" altLang="ko-KR" dirty="0"/>
              <a:t>,</a:t>
            </a:r>
            <a:r>
              <a:rPr lang="ko-KR" altLang="en-US" dirty="0"/>
              <a:t>하나의 배송은 하나의 결제에 의해서 이루어지기 </a:t>
            </a:r>
          </a:p>
          <a:p>
            <a:r>
              <a:rPr lang="ko-KR" altLang="en-US" dirty="0"/>
              <a:t>때문에</a:t>
            </a:r>
          </a:p>
          <a:p>
            <a:endParaRPr lang="ko-KR" altLang="en-US" dirty="0"/>
          </a:p>
          <a:p>
            <a:r>
              <a:rPr lang="en-US" altLang="ko-KR" dirty="0"/>
              <a:t>1</a:t>
            </a:r>
            <a:r>
              <a:rPr lang="ko-KR" altLang="en-US" dirty="0"/>
              <a:t>대다 선택관계를 가집니다</a:t>
            </a:r>
            <a:r>
              <a:rPr lang="en-US" altLang="ko-KR" dirty="0"/>
              <a:t>. </a:t>
            </a:r>
            <a:r>
              <a:rPr lang="ko-KR" altLang="en-US" dirty="0"/>
              <a:t>선택으로 한이유는 직접수령 방법이 있기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결제정보와 고객의 관계는 각각의결제정보는 고객정보를 가지고</a:t>
            </a:r>
            <a:r>
              <a:rPr lang="en-US" altLang="ko-KR" dirty="0"/>
              <a:t>. </a:t>
            </a:r>
            <a:r>
              <a:rPr lang="ko-KR" altLang="en-US" dirty="0"/>
              <a:t>하나의 고객은 </a:t>
            </a:r>
            <a:r>
              <a:rPr lang="ko-KR" altLang="en-US" dirty="0" err="1"/>
              <a:t>여러개의</a:t>
            </a:r>
            <a:r>
              <a:rPr lang="ko-KR" altLang="en-US" dirty="0"/>
              <a:t> 결제정보를 </a:t>
            </a:r>
            <a:r>
              <a:rPr lang="ko-KR" altLang="en-US" dirty="0" err="1"/>
              <a:t>가질수있기</a:t>
            </a:r>
            <a:r>
              <a:rPr lang="ko-KR" altLang="en-US" dirty="0"/>
              <a:t> 때문에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대다 필수 관계를 가집니다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회원엔티티는</a:t>
            </a:r>
            <a:r>
              <a:rPr lang="ko-KR" altLang="en-US" dirty="0"/>
              <a:t> 각회원의 정보를 </a:t>
            </a:r>
            <a:r>
              <a:rPr lang="ko-KR" altLang="en-US" dirty="0" err="1"/>
              <a:t>가지고있습니다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고객과 회원의 관계는 각각의 고객은 하나의 회원정보만 가지고</a:t>
            </a:r>
            <a:r>
              <a:rPr lang="en-US" altLang="ko-KR" dirty="0"/>
              <a:t>, </a:t>
            </a:r>
            <a:r>
              <a:rPr lang="ko-KR" altLang="en-US" dirty="0"/>
              <a:t>각각의 회원은 </a:t>
            </a:r>
            <a:r>
              <a:rPr lang="ko-KR" altLang="en-US" dirty="0" err="1"/>
              <a:t>여러개의</a:t>
            </a:r>
            <a:r>
              <a:rPr lang="ko-KR" altLang="en-US" dirty="0"/>
              <a:t> 고객정보를 가지기 때문에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대다 필수 관계를 가집니다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회원등급엔티티는</a:t>
            </a:r>
            <a:r>
              <a:rPr lang="ko-KR" altLang="en-US" dirty="0"/>
              <a:t> 등급에 따른 포인트적립을 위한 엔티티로서</a:t>
            </a:r>
          </a:p>
          <a:p>
            <a:r>
              <a:rPr lang="ko-KR" altLang="en-US" dirty="0"/>
              <a:t>회원과 회원등급 의 관계는 각각의 회원은 하나의 회원등급을 가지고</a:t>
            </a:r>
            <a:r>
              <a:rPr lang="en-US" altLang="ko-KR" dirty="0"/>
              <a:t>, </a:t>
            </a:r>
            <a:r>
              <a:rPr lang="ko-KR" altLang="en-US" dirty="0"/>
              <a:t>각각의 회원등급은 여러 회원을 가지기 때문에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대다 필수의 관계를 가지고 있습니다</a:t>
            </a:r>
            <a:r>
              <a:rPr lang="en-US" altLang="ko-KR" dirty="0"/>
              <a:t>. (</a:t>
            </a:r>
            <a:r>
              <a:rPr lang="ko-KR" altLang="en-US" dirty="0"/>
              <a:t>회원가입을 하면 무조건 기본 등급이 있기때문에 필수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이상 저희 </a:t>
            </a:r>
            <a:r>
              <a:rPr lang="ko-KR" altLang="en-US" dirty="0" err="1"/>
              <a:t>화성조</a:t>
            </a:r>
            <a:r>
              <a:rPr lang="ko-KR" altLang="en-US" dirty="0"/>
              <a:t> 데이터베이스 설계 프로젝트 보고서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5EBA3-9DD8-4A25-A6E4-A86A74FE48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02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1017"/>
            <a:ext cx="6423025" cy="22429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1192"/>
            <a:ext cx="5289550" cy="2670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6561"/>
            <a:ext cx="3287077" cy="7049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6561"/>
            <a:ext cx="3287077" cy="7049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38953" y="2321651"/>
            <a:ext cx="3478592" cy="1325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6561"/>
            <a:ext cx="6800850" cy="7049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33051"/>
            <a:ext cx="2418080" cy="534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33051"/>
            <a:ext cx="1737995" cy="534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33051"/>
            <a:ext cx="1737995" cy="534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png"/><Relationship Id="rId5" Type="http://schemas.microsoft.com/office/2011/relationships/inkAction" Target="../ink/inkAction7.xml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microsoft.com/office/2011/relationships/inkAction" Target="../ink/inkAction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microsoft.com/office/2011/relationships/inkAction" Target="../ink/inkAction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5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microsoft.com/office/2011/relationships/inkAction" Target="../ink/inkAction11.xml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microsoft.com/office/2011/relationships/inkAction" Target="../ink/inkAction1.xml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microsoft.com/office/2011/relationships/inkAction" Target="../ink/inkAction2.xml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microsoft.com/office/2011/relationships/inkAction" Target="../ink/inkAction3.xml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microsoft.com/office/2011/relationships/inkAction" Target="../ink/inkAction4.xml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microsoft.com/office/2011/relationships/inkAction" Target="../ink/inkAction5.xml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microsoft.com/office/2011/relationships/inkAction" Target="../ink/inkAction6.xml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35" marR="5080" indent="-204470">
              <a:lnSpc>
                <a:spcPct val="133300"/>
              </a:lnSpc>
              <a:spcBef>
                <a:spcPts val="100"/>
              </a:spcBef>
            </a:pPr>
            <a:r>
              <a:rPr spc="-5" dirty="0"/>
              <a:t>데이터베이스</a:t>
            </a:r>
            <a:r>
              <a:rPr spc="459" dirty="0"/>
              <a:t> </a:t>
            </a:r>
            <a:r>
              <a:rPr spc="-10" dirty="0"/>
              <a:t>설계 </a:t>
            </a:r>
            <a:r>
              <a:rPr spc="-1055" dirty="0"/>
              <a:t> </a:t>
            </a:r>
            <a:r>
              <a:rPr spc="-5" dirty="0"/>
              <a:t>프로젝트</a:t>
            </a:r>
            <a:r>
              <a:rPr spc="480" dirty="0"/>
              <a:t> </a:t>
            </a:r>
            <a:r>
              <a:rPr spc="-5" dirty="0"/>
              <a:t>보고서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003625"/>
              </p:ext>
            </p:extLst>
          </p:nvPr>
        </p:nvGraphicFramePr>
        <p:xfrm>
          <a:off x="1612284" y="6405226"/>
          <a:ext cx="4319270" cy="1599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9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5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0"/>
                        </a:spcBef>
                        <a:tabLst>
                          <a:tab pos="356235" algn="l"/>
                        </a:tabLst>
                      </a:pPr>
                      <a:r>
                        <a:rPr sz="1400" dirty="0">
                          <a:latin typeface="GulimChe"/>
                          <a:cs typeface="GulimChe"/>
                        </a:rPr>
                        <a:t>분	반</a:t>
                      </a:r>
                      <a:endParaRPr sz="1400">
                        <a:latin typeface="GulimChe"/>
                        <a:cs typeface="GulimChe"/>
                      </a:endParaRPr>
                    </a:p>
                  </a:txBody>
                  <a:tcPr marL="0" marR="0" marT="622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1770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b="1" spc="5" dirty="0">
                          <a:latin typeface="GulimChe"/>
                          <a:cs typeface="GulimChe"/>
                        </a:rPr>
                        <a:t>2반</a:t>
                      </a:r>
                      <a:endParaRPr sz="1100" dirty="0">
                        <a:latin typeface="GulimChe"/>
                        <a:cs typeface="GulimChe"/>
                      </a:endParaRPr>
                    </a:p>
                  </a:txBody>
                  <a:tcPr marL="0" marR="0" marT="882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400" dirty="0">
                          <a:latin typeface="GulimChe"/>
                          <a:cs typeface="GulimChe"/>
                        </a:rPr>
                        <a:t>조이름</a:t>
                      </a:r>
                      <a:endParaRPr sz="1400">
                        <a:latin typeface="GulimChe"/>
                        <a:cs typeface="GulimChe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0005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100" b="1" spc="-5" dirty="0">
                          <a:latin typeface="GulimChe"/>
                          <a:cs typeface="GulimChe"/>
                        </a:rPr>
                        <a:t>화성조</a:t>
                      </a:r>
                      <a:endParaRPr sz="1100">
                        <a:latin typeface="GulimChe"/>
                        <a:cs typeface="GulimChe"/>
                      </a:endParaRPr>
                    </a:p>
                  </a:txBody>
                  <a:tcPr marL="0" marR="0" marT="1155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  <a:tabLst>
                          <a:tab pos="356235" algn="l"/>
                        </a:tabLst>
                      </a:pPr>
                      <a:r>
                        <a:rPr sz="1400" dirty="0">
                          <a:latin typeface="GulimChe"/>
                          <a:cs typeface="GulimChe"/>
                        </a:rPr>
                        <a:t>조	원</a:t>
                      </a:r>
                      <a:endParaRPr sz="1400">
                        <a:latin typeface="GulimChe"/>
                        <a:cs typeface="GulimChe"/>
                      </a:endParaRPr>
                    </a:p>
                  </a:txBody>
                  <a:tcPr marL="0" marR="0" marT="901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b="1" dirty="0">
                          <a:latin typeface="GulimChe"/>
                          <a:cs typeface="GulimChe"/>
                        </a:rPr>
                        <a:t>201707078전희성,201707061김원범</a:t>
                      </a:r>
                      <a:endParaRPr sz="1000" dirty="0">
                        <a:latin typeface="GulimChe"/>
                        <a:cs typeface="GulimChe"/>
                      </a:endParaRPr>
                    </a:p>
                    <a:p>
                      <a:pPr marL="33464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000" b="1" dirty="0">
                          <a:latin typeface="GulimChe"/>
                          <a:cs typeface="GulimChe"/>
                        </a:rPr>
                        <a:t>201707042이경빈</a:t>
                      </a:r>
                      <a:r>
                        <a:rPr lang="en-US" sz="1000" b="1" dirty="0">
                          <a:latin typeface="GulimChe"/>
                          <a:cs typeface="GulimChe"/>
                        </a:rPr>
                        <a:t>,</a:t>
                      </a:r>
                      <a:r>
                        <a:rPr sz="1000" b="1" dirty="0">
                          <a:latin typeface="GulimChe"/>
                          <a:cs typeface="GulimChe"/>
                        </a:rPr>
                        <a:t>201707008조민우</a:t>
                      </a:r>
                      <a:endParaRPr sz="1000" dirty="0">
                        <a:latin typeface="GulimChe"/>
                        <a:cs typeface="GulimChe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400" dirty="0">
                          <a:latin typeface="GulimChe"/>
                          <a:cs typeface="GulimChe"/>
                        </a:rPr>
                        <a:t>제출일</a:t>
                      </a:r>
                      <a:endParaRPr sz="1400">
                        <a:latin typeface="GulimChe"/>
                        <a:cs typeface="GulimChe"/>
                      </a:endParaRPr>
                    </a:p>
                  </a:txBody>
                  <a:tcPr marL="0" marR="0" marT="901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844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100" b="1" spc="10" dirty="0">
                          <a:latin typeface="GulimChe"/>
                          <a:cs typeface="GulimChe"/>
                        </a:rPr>
                        <a:t>2021-10-14</a:t>
                      </a:r>
                      <a:endParaRPr sz="1100" dirty="0">
                        <a:latin typeface="GulimChe"/>
                        <a:cs typeface="GulimChe"/>
                      </a:endParaRPr>
                    </a:p>
                  </a:txBody>
                  <a:tcPr marL="0" marR="0" marT="1155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80602" y="4127872"/>
            <a:ext cx="3509405" cy="1417251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462E22A0-F594-4C89-A6D6-A33B605933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94500" y="99187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64"/>
    </mc:Choice>
    <mc:Fallback>
      <p:transition spd="slow" advTm="8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7428" y="1280566"/>
            <a:ext cx="100393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265" dirty="0">
                <a:latin typeface="Gulim"/>
                <a:cs typeface="Gulim"/>
              </a:rPr>
              <a:t>업</a:t>
            </a:r>
            <a:r>
              <a:rPr sz="1650" spc="-250" dirty="0">
                <a:latin typeface="Gulim"/>
                <a:cs typeface="Gulim"/>
              </a:rPr>
              <a:t>무</a:t>
            </a:r>
            <a:r>
              <a:rPr sz="1650" spc="145" dirty="0">
                <a:latin typeface="Gulim"/>
                <a:cs typeface="Gulim"/>
              </a:rPr>
              <a:t> </a:t>
            </a:r>
            <a:r>
              <a:rPr sz="1650" spc="-250" dirty="0">
                <a:latin typeface="Gulim"/>
                <a:cs typeface="Gulim"/>
              </a:rPr>
              <a:t>흐름도</a:t>
            </a:r>
            <a:endParaRPr sz="1650">
              <a:latin typeface="Gulim"/>
              <a:cs typeface="Guli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09643" y="1288649"/>
            <a:ext cx="5374640" cy="8444865"/>
            <a:chOff x="1109643" y="1288649"/>
            <a:chExt cx="5374640" cy="8444865"/>
          </a:xfrm>
        </p:grpSpPr>
        <p:sp>
          <p:nvSpPr>
            <p:cNvPr id="4" name="object 4"/>
            <p:cNvSpPr/>
            <p:nvPr/>
          </p:nvSpPr>
          <p:spPr>
            <a:xfrm>
              <a:off x="2700604" y="5988862"/>
              <a:ext cx="1124585" cy="146685"/>
            </a:xfrm>
            <a:custGeom>
              <a:avLst/>
              <a:gdLst/>
              <a:ahLst/>
              <a:cxnLst/>
              <a:rect l="l" t="t" r="r" b="b"/>
              <a:pathLst>
                <a:path w="1124585" h="146685">
                  <a:moveTo>
                    <a:pt x="977874" y="0"/>
                  </a:moveTo>
                  <a:lnTo>
                    <a:pt x="1026617" y="73075"/>
                  </a:lnTo>
                  <a:lnTo>
                    <a:pt x="977874" y="146151"/>
                  </a:lnTo>
                  <a:lnTo>
                    <a:pt x="1110404" y="79921"/>
                  </a:lnTo>
                  <a:lnTo>
                    <a:pt x="1087551" y="79921"/>
                  </a:lnTo>
                  <a:lnTo>
                    <a:pt x="1087551" y="66217"/>
                  </a:lnTo>
                  <a:lnTo>
                    <a:pt x="1110379" y="66217"/>
                  </a:lnTo>
                  <a:lnTo>
                    <a:pt x="977874" y="0"/>
                  </a:lnTo>
                  <a:close/>
                </a:path>
                <a:path w="1124585" h="146685">
                  <a:moveTo>
                    <a:pt x="1022042" y="66217"/>
                  </a:moveTo>
                  <a:lnTo>
                    <a:pt x="0" y="66217"/>
                  </a:lnTo>
                  <a:lnTo>
                    <a:pt x="0" y="79921"/>
                  </a:lnTo>
                  <a:lnTo>
                    <a:pt x="1022051" y="79921"/>
                  </a:lnTo>
                  <a:lnTo>
                    <a:pt x="1026617" y="73075"/>
                  </a:lnTo>
                  <a:lnTo>
                    <a:pt x="1022042" y="66217"/>
                  </a:lnTo>
                  <a:close/>
                </a:path>
                <a:path w="1124585" h="146685">
                  <a:moveTo>
                    <a:pt x="1110379" y="66217"/>
                  </a:moveTo>
                  <a:lnTo>
                    <a:pt x="1087551" y="66217"/>
                  </a:lnTo>
                  <a:lnTo>
                    <a:pt x="1087551" y="79921"/>
                  </a:lnTo>
                  <a:lnTo>
                    <a:pt x="1110404" y="79921"/>
                  </a:lnTo>
                  <a:lnTo>
                    <a:pt x="1124102" y="73075"/>
                  </a:lnTo>
                  <a:lnTo>
                    <a:pt x="1110379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00604" y="5988862"/>
              <a:ext cx="1124585" cy="146685"/>
            </a:xfrm>
            <a:custGeom>
              <a:avLst/>
              <a:gdLst/>
              <a:ahLst/>
              <a:cxnLst/>
              <a:rect l="l" t="t" r="r" b="b"/>
              <a:pathLst>
                <a:path w="1124585" h="146685">
                  <a:moveTo>
                    <a:pt x="0" y="66217"/>
                  </a:moveTo>
                  <a:lnTo>
                    <a:pt x="1087551" y="66217"/>
                  </a:lnTo>
                  <a:lnTo>
                    <a:pt x="1087551" y="79921"/>
                  </a:lnTo>
                  <a:lnTo>
                    <a:pt x="0" y="79921"/>
                  </a:lnTo>
                  <a:lnTo>
                    <a:pt x="0" y="66217"/>
                  </a:lnTo>
                  <a:close/>
                </a:path>
                <a:path w="1124585" h="146685">
                  <a:moveTo>
                    <a:pt x="977874" y="0"/>
                  </a:moveTo>
                  <a:lnTo>
                    <a:pt x="1124102" y="73075"/>
                  </a:lnTo>
                  <a:lnTo>
                    <a:pt x="977874" y="146151"/>
                  </a:lnTo>
                  <a:lnTo>
                    <a:pt x="1026617" y="73075"/>
                  </a:lnTo>
                  <a:lnTo>
                    <a:pt x="977874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96032" y="6479057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4">
                  <a:moveTo>
                    <a:pt x="146227" y="0"/>
                  </a:moveTo>
                  <a:lnTo>
                    <a:pt x="0" y="73075"/>
                  </a:lnTo>
                  <a:lnTo>
                    <a:pt x="146227" y="146138"/>
                  </a:lnTo>
                  <a:lnTo>
                    <a:pt x="102051" y="79921"/>
                  </a:lnTo>
                  <a:lnTo>
                    <a:pt x="36550" y="79921"/>
                  </a:lnTo>
                  <a:lnTo>
                    <a:pt x="36550" y="66217"/>
                  </a:lnTo>
                  <a:lnTo>
                    <a:pt x="102059" y="66217"/>
                  </a:lnTo>
                  <a:lnTo>
                    <a:pt x="146227" y="0"/>
                  </a:lnTo>
                  <a:close/>
                </a:path>
                <a:path w="1122679" h="146684">
                  <a:moveTo>
                    <a:pt x="102059" y="66217"/>
                  </a:moveTo>
                  <a:lnTo>
                    <a:pt x="36550" y="66217"/>
                  </a:lnTo>
                  <a:lnTo>
                    <a:pt x="36550" y="79921"/>
                  </a:lnTo>
                  <a:lnTo>
                    <a:pt x="102051" y="79921"/>
                  </a:lnTo>
                  <a:lnTo>
                    <a:pt x="97485" y="73075"/>
                  </a:lnTo>
                  <a:lnTo>
                    <a:pt x="102059" y="66217"/>
                  </a:lnTo>
                  <a:close/>
                </a:path>
                <a:path w="1122679" h="146684">
                  <a:moveTo>
                    <a:pt x="1122578" y="66217"/>
                  </a:moveTo>
                  <a:lnTo>
                    <a:pt x="102059" y="66217"/>
                  </a:lnTo>
                  <a:lnTo>
                    <a:pt x="97485" y="73075"/>
                  </a:lnTo>
                  <a:lnTo>
                    <a:pt x="102051" y="79921"/>
                  </a:lnTo>
                  <a:lnTo>
                    <a:pt x="1122578" y="79921"/>
                  </a:lnTo>
                  <a:lnTo>
                    <a:pt x="1122578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6032" y="6479057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4">
                  <a:moveTo>
                    <a:pt x="36550" y="66217"/>
                  </a:moveTo>
                  <a:lnTo>
                    <a:pt x="1122578" y="66217"/>
                  </a:lnTo>
                  <a:lnTo>
                    <a:pt x="1122578" y="79921"/>
                  </a:lnTo>
                  <a:lnTo>
                    <a:pt x="36550" y="79921"/>
                  </a:lnTo>
                  <a:lnTo>
                    <a:pt x="36550" y="66217"/>
                  </a:lnTo>
                  <a:close/>
                </a:path>
                <a:path w="1122679" h="146684">
                  <a:moveTo>
                    <a:pt x="146227" y="146138"/>
                  </a:moveTo>
                  <a:lnTo>
                    <a:pt x="0" y="73075"/>
                  </a:lnTo>
                  <a:lnTo>
                    <a:pt x="146227" y="0"/>
                  </a:lnTo>
                  <a:lnTo>
                    <a:pt x="97485" y="73075"/>
                  </a:lnTo>
                  <a:lnTo>
                    <a:pt x="146227" y="1461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0399" y="1295501"/>
              <a:ext cx="5374005" cy="8430895"/>
            </a:xfrm>
            <a:custGeom>
              <a:avLst/>
              <a:gdLst/>
              <a:ahLst/>
              <a:cxnLst/>
              <a:rect l="l" t="t" r="r" b="b"/>
              <a:pathLst>
                <a:path w="5374005" h="8430895">
                  <a:moveTo>
                    <a:pt x="6095" y="0"/>
                  </a:moveTo>
                  <a:lnTo>
                    <a:pt x="6095" y="8430691"/>
                  </a:lnTo>
                </a:path>
                <a:path w="5374005" h="8430895">
                  <a:moveTo>
                    <a:pt x="5366169" y="0"/>
                  </a:moveTo>
                  <a:lnTo>
                    <a:pt x="5366169" y="8430691"/>
                  </a:lnTo>
                </a:path>
                <a:path w="5374005" h="8430895">
                  <a:moveTo>
                    <a:pt x="0" y="0"/>
                  </a:moveTo>
                  <a:lnTo>
                    <a:pt x="5373776" y="0"/>
                  </a:lnTo>
                </a:path>
              </a:pathLst>
            </a:custGeom>
            <a:ln w="137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0399" y="9400412"/>
              <a:ext cx="5374005" cy="163195"/>
            </a:xfrm>
            <a:custGeom>
              <a:avLst/>
              <a:gdLst/>
              <a:ahLst/>
              <a:cxnLst/>
              <a:rect l="l" t="t" r="r" b="b"/>
              <a:pathLst>
                <a:path w="5374005" h="163195">
                  <a:moveTo>
                    <a:pt x="0" y="0"/>
                  </a:moveTo>
                  <a:lnTo>
                    <a:pt x="5373776" y="0"/>
                  </a:lnTo>
                </a:path>
                <a:path w="5374005" h="163195">
                  <a:moveTo>
                    <a:pt x="0" y="162890"/>
                  </a:moveTo>
                  <a:lnTo>
                    <a:pt x="5373776" y="16289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0399" y="1295501"/>
              <a:ext cx="5374005" cy="8430895"/>
            </a:xfrm>
            <a:custGeom>
              <a:avLst/>
              <a:gdLst/>
              <a:ahLst/>
              <a:cxnLst/>
              <a:rect l="l" t="t" r="r" b="b"/>
              <a:pathLst>
                <a:path w="5374005" h="8430895">
                  <a:moveTo>
                    <a:pt x="0" y="8430691"/>
                  </a:moveTo>
                  <a:lnTo>
                    <a:pt x="5373776" y="8430691"/>
                  </a:lnTo>
                </a:path>
                <a:path w="5374005" h="8430895">
                  <a:moveTo>
                    <a:pt x="5366169" y="0"/>
                  </a:moveTo>
                  <a:lnTo>
                    <a:pt x="5366169" y="8430691"/>
                  </a:lnTo>
                </a:path>
                <a:path w="5374005" h="8430895">
                  <a:moveTo>
                    <a:pt x="6095" y="0"/>
                  </a:moveTo>
                  <a:lnTo>
                    <a:pt x="6095" y="8430691"/>
                  </a:lnTo>
                </a:path>
                <a:path w="5374005" h="8430895">
                  <a:moveTo>
                    <a:pt x="0" y="8430691"/>
                  </a:moveTo>
                  <a:lnTo>
                    <a:pt x="5373776" y="8430691"/>
                  </a:lnTo>
                </a:path>
                <a:path w="5374005" h="8430895">
                  <a:moveTo>
                    <a:pt x="0" y="0"/>
                  </a:moveTo>
                  <a:lnTo>
                    <a:pt x="5373776" y="0"/>
                  </a:lnTo>
                </a:path>
              </a:pathLst>
            </a:custGeom>
            <a:ln w="137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118728" y="1592364"/>
          <a:ext cx="5358764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9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0510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5" dirty="0">
                          <a:latin typeface="Malgun Gothic"/>
                          <a:cs typeface="Malgun Gothic"/>
                        </a:rPr>
                        <a:t>시스템명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77265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도서</a:t>
                      </a:r>
                      <a:r>
                        <a:rPr sz="1000" spc="-3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대여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반납</a:t>
                      </a:r>
                      <a:r>
                        <a:rPr sz="1000" spc="-3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시스템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5" dirty="0">
                          <a:latin typeface="Malgun Gothic"/>
                          <a:cs typeface="Malgun Gothic"/>
                        </a:rPr>
                        <a:t>작성일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spc="-15" dirty="0">
                          <a:latin typeface="Malgun Gothic"/>
                          <a:cs typeface="Malgun Gothic"/>
                        </a:rPr>
                        <a:t>2021년11월19일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0" dirty="0">
                          <a:latin typeface="Malgun Gothic"/>
                          <a:cs typeface="Malgun Gothic"/>
                        </a:rPr>
                        <a:t>서브시스템명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대여반납</a:t>
                      </a:r>
                      <a:r>
                        <a:rPr sz="1000" spc="1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관리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5" dirty="0">
                          <a:latin typeface="Malgun Gothic"/>
                          <a:cs typeface="Malgun Gothic"/>
                        </a:rPr>
                        <a:t>작성자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700" spc="-5" dirty="0">
                          <a:latin typeface="Malgun Gothic"/>
                          <a:cs typeface="Malgun Gothic"/>
                        </a:rPr>
                        <a:t>전희성,김원범,이경빈,조민우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7937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b="1" spc="-30" dirty="0">
                          <a:latin typeface="Malgun Gothic"/>
                          <a:cs typeface="Malgun Gothic"/>
                        </a:rPr>
                        <a:t>단위업무명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4445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08380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도서</a:t>
                      </a:r>
                      <a:r>
                        <a:rPr sz="1000" spc="1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대여반납</a:t>
                      </a:r>
                      <a:r>
                        <a:rPr sz="1000" spc="1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흐름도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4445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1130706" y="3025381"/>
            <a:ext cx="2692400" cy="1948180"/>
            <a:chOff x="1130706" y="3025381"/>
            <a:chExt cx="2692400" cy="1948180"/>
          </a:xfrm>
        </p:grpSpPr>
        <p:sp>
          <p:nvSpPr>
            <p:cNvPr id="13" name="object 13"/>
            <p:cNvSpPr/>
            <p:nvPr/>
          </p:nvSpPr>
          <p:spPr>
            <a:xfrm>
              <a:off x="2699080" y="3658171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976350" y="0"/>
                  </a:moveTo>
                  <a:lnTo>
                    <a:pt x="1025093" y="73075"/>
                  </a:lnTo>
                  <a:lnTo>
                    <a:pt x="976350" y="146138"/>
                  </a:lnTo>
                  <a:lnTo>
                    <a:pt x="1108878" y="79921"/>
                  </a:lnTo>
                  <a:lnTo>
                    <a:pt x="1086027" y="79921"/>
                  </a:lnTo>
                  <a:lnTo>
                    <a:pt x="1086027" y="66217"/>
                  </a:lnTo>
                  <a:lnTo>
                    <a:pt x="1108855" y="66217"/>
                  </a:lnTo>
                  <a:lnTo>
                    <a:pt x="976350" y="0"/>
                  </a:lnTo>
                  <a:close/>
                </a:path>
                <a:path w="1122679" h="146685">
                  <a:moveTo>
                    <a:pt x="1020518" y="66217"/>
                  </a:moveTo>
                  <a:lnTo>
                    <a:pt x="0" y="66217"/>
                  </a:lnTo>
                  <a:lnTo>
                    <a:pt x="0" y="79921"/>
                  </a:lnTo>
                  <a:lnTo>
                    <a:pt x="1020526" y="79921"/>
                  </a:lnTo>
                  <a:lnTo>
                    <a:pt x="1025093" y="73075"/>
                  </a:lnTo>
                  <a:lnTo>
                    <a:pt x="1020518" y="66217"/>
                  </a:lnTo>
                  <a:close/>
                </a:path>
                <a:path w="1122679" h="146685">
                  <a:moveTo>
                    <a:pt x="1108855" y="66217"/>
                  </a:moveTo>
                  <a:lnTo>
                    <a:pt x="1086027" y="66217"/>
                  </a:lnTo>
                  <a:lnTo>
                    <a:pt x="1086027" y="79921"/>
                  </a:lnTo>
                  <a:lnTo>
                    <a:pt x="1108878" y="79921"/>
                  </a:lnTo>
                  <a:lnTo>
                    <a:pt x="1122578" y="73075"/>
                  </a:lnTo>
                  <a:lnTo>
                    <a:pt x="1108855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99080" y="3658171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0" y="66217"/>
                  </a:moveTo>
                  <a:lnTo>
                    <a:pt x="1086027" y="66217"/>
                  </a:lnTo>
                  <a:lnTo>
                    <a:pt x="1086027" y="79921"/>
                  </a:lnTo>
                  <a:lnTo>
                    <a:pt x="0" y="79921"/>
                  </a:lnTo>
                  <a:lnTo>
                    <a:pt x="0" y="66217"/>
                  </a:lnTo>
                  <a:close/>
                </a:path>
                <a:path w="1122679" h="146685">
                  <a:moveTo>
                    <a:pt x="976350" y="0"/>
                  </a:moveTo>
                  <a:lnTo>
                    <a:pt x="1122578" y="73075"/>
                  </a:lnTo>
                  <a:lnTo>
                    <a:pt x="976350" y="146138"/>
                  </a:lnTo>
                  <a:lnTo>
                    <a:pt x="1025093" y="73075"/>
                  </a:lnTo>
                  <a:lnTo>
                    <a:pt x="97635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94508" y="4238180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146227" y="0"/>
                  </a:moveTo>
                  <a:lnTo>
                    <a:pt x="0" y="73075"/>
                  </a:lnTo>
                  <a:lnTo>
                    <a:pt x="146227" y="146138"/>
                  </a:lnTo>
                  <a:lnTo>
                    <a:pt x="102051" y="79921"/>
                  </a:lnTo>
                  <a:lnTo>
                    <a:pt x="36550" y="79921"/>
                  </a:lnTo>
                  <a:lnTo>
                    <a:pt x="36550" y="66217"/>
                  </a:lnTo>
                  <a:lnTo>
                    <a:pt x="102059" y="66217"/>
                  </a:lnTo>
                  <a:lnTo>
                    <a:pt x="146227" y="0"/>
                  </a:lnTo>
                  <a:close/>
                </a:path>
                <a:path w="1122679" h="146685">
                  <a:moveTo>
                    <a:pt x="102059" y="66217"/>
                  </a:moveTo>
                  <a:lnTo>
                    <a:pt x="36550" y="66217"/>
                  </a:lnTo>
                  <a:lnTo>
                    <a:pt x="36550" y="79921"/>
                  </a:lnTo>
                  <a:lnTo>
                    <a:pt x="102051" y="79921"/>
                  </a:lnTo>
                  <a:lnTo>
                    <a:pt x="97485" y="73075"/>
                  </a:lnTo>
                  <a:lnTo>
                    <a:pt x="102059" y="66217"/>
                  </a:lnTo>
                  <a:close/>
                </a:path>
                <a:path w="1122679" h="146685">
                  <a:moveTo>
                    <a:pt x="1122578" y="66217"/>
                  </a:moveTo>
                  <a:lnTo>
                    <a:pt x="102059" y="66217"/>
                  </a:lnTo>
                  <a:lnTo>
                    <a:pt x="97485" y="73075"/>
                  </a:lnTo>
                  <a:lnTo>
                    <a:pt x="102051" y="79921"/>
                  </a:lnTo>
                  <a:lnTo>
                    <a:pt x="1122578" y="79921"/>
                  </a:lnTo>
                  <a:lnTo>
                    <a:pt x="1122578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94508" y="4238180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36550" y="66217"/>
                  </a:moveTo>
                  <a:lnTo>
                    <a:pt x="1122578" y="66217"/>
                  </a:lnTo>
                  <a:lnTo>
                    <a:pt x="1122578" y="79921"/>
                  </a:lnTo>
                  <a:lnTo>
                    <a:pt x="36550" y="79921"/>
                  </a:lnTo>
                  <a:lnTo>
                    <a:pt x="36550" y="66217"/>
                  </a:lnTo>
                  <a:close/>
                </a:path>
                <a:path w="1122679" h="146685">
                  <a:moveTo>
                    <a:pt x="146227" y="146138"/>
                  </a:moveTo>
                  <a:lnTo>
                    <a:pt x="0" y="73075"/>
                  </a:lnTo>
                  <a:lnTo>
                    <a:pt x="146227" y="0"/>
                  </a:lnTo>
                  <a:lnTo>
                    <a:pt x="97485" y="73075"/>
                  </a:lnTo>
                  <a:lnTo>
                    <a:pt x="146227" y="1461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33246" y="3027921"/>
              <a:ext cx="1560195" cy="1943100"/>
            </a:xfrm>
            <a:custGeom>
              <a:avLst/>
              <a:gdLst/>
              <a:ahLst/>
              <a:cxnLst/>
              <a:rect l="l" t="t" r="r" b="b"/>
              <a:pathLst>
                <a:path w="1560195" h="1943100">
                  <a:moveTo>
                    <a:pt x="0" y="0"/>
                  </a:moveTo>
                  <a:lnTo>
                    <a:pt x="1559737" y="0"/>
                  </a:lnTo>
                  <a:lnTo>
                    <a:pt x="1559737" y="1942503"/>
                  </a:lnTo>
                  <a:lnTo>
                    <a:pt x="0" y="1942503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33779" y="3062935"/>
            <a:ext cx="342265" cy="166370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1305"/>
              </a:lnSpc>
            </a:pPr>
            <a:r>
              <a:rPr sz="1300" b="1" spc="-10" dirty="0">
                <a:latin typeface="GulimChe"/>
                <a:cs typeface="GulimChe"/>
              </a:rPr>
              <a:t>고객</a:t>
            </a:r>
            <a:endParaRPr sz="1300">
              <a:latin typeface="GulimChe"/>
              <a:cs typeface="GulimCh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21739" y="3249575"/>
            <a:ext cx="1104900" cy="16503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95"/>
              </a:spcBef>
            </a:pPr>
            <a:r>
              <a:rPr sz="1000" b="1" spc="-5" dirty="0">
                <a:latin typeface="GulimChe"/>
                <a:cs typeface="GulimChe"/>
              </a:rPr>
              <a:t>인터넷사이트</a:t>
            </a:r>
            <a:r>
              <a:rPr sz="1000" b="1" spc="-80" dirty="0">
                <a:latin typeface="GulimChe"/>
                <a:cs typeface="GulimChe"/>
              </a:rPr>
              <a:t> </a:t>
            </a:r>
            <a:r>
              <a:rPr sz="1000" b="1" dirty="0">
                <a:latin typeface="GulimChe"/>
                <a:cs typeface="GulimChe"/>
              </a:rPr>
              <a:t>접속 </a:t>
            </a:r>
            <a:r>
              <a:rPr sz="1000" b="1" spc="-475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회원여부 선택 </a:t>
            </a:r>
            <a:r>
              <a:rPr sz="1000" b="1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도서조회 선택 </a:t>
            </a:r>
            <a:r>
              <a:rPr sz="1000" b="1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대여기간 선택 </a:t>
            </a:r>
            <a:r>
              <a:rPr sz="1000" b="1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결제방법 선택 </a:t>
            </a:r>
            <a:r>
              <a:rPr sz="1000" b="1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개인정보 입력 </a:t>
            </a:r>
            <a:r>
              <a:rPr sz="1000" b="1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결제내역 확인 </a:t>
            </a:r>
            <a:r>
              <a:rPr sz="1000" b="1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대여내역</a:t>
            </a:r>
            <a:r>
              <a:rPr sz="1000" b="1" spc="-10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확인</a:t>
            </a:r>
            <a:endParaRPr sz="1000">
              <a:latin typeface="GulimChe"/>
              <a:cs typeface="GulimCh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22191" y="3403943"/>
            <a:ext cx="920750" cy="164465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0" rIns="0" bIns="0" rtlCol="0">
            <a:spAutoFit/>
          </a:bodyPr>
          <a:lstStyle/>
          <a:p>
            <a:pPr marL="1905">
              <a:lnSpc>
                <a:spcPts val="1295"/>
              </a:lnSpc>
            </a:pPr>
            <a:r>
              <a:rPr sz="1300" b="1" spc="-10" dirty="0">
                <a:latin typeface="GulimChe"/>
                <a:cs typeface="GulimChe"/>
              </a:rPr>
              <a:t>대여</a:t>
            </a:r>
            <a:r>
              <a:rPr sz="1300" b="1" spc="-30" dirty="0">
                <a:latin typeface="GulimChe"/>
                <a:cs typeface="GulimChe"/>
              </a:rPr>
              <a:t> </a:t>
            </a:r>
            <a:r>
              <a:rPr sz="1300" b="1" spc="-10" dirty="0">
                <a:latin typeface="GulimChe"/>
                <a:cs typeface="GulimChe"/>
              </a:rPr>
              <a:t>시스템</a:t>
            </a:r>
            <a:endParaRPr sz="1300">
              <a:latin typeface="GulimChe"/>
              <a:cs typeface="GulimCh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23182" y="3034017"/>
            <a:ext cx="1692275" cy="1943100"/>
          </a:xfrm>
          <a:prstGeom prst="rect">
            <a:avLst/>
          </a:prstGeom>
          <a:ln w="457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50">
              <a:latin typeface="Times New Roman"/>
              <a:cs typeface="Times New Roman"/>
            </a:endParaRPr>
          </a:p>
          <a:p>
            <a:pPr marL="100965" marR="758825">
              <a:lnSpc>
                <a:spcPct val="133300"/>
              </a:lnSpc>
            </a:pPr>
            <a:r>
              <a:rPr sz="1000" b="1" spc="-5" dirty="0">
                <a:latin typeface="GulimChe"/>
                <a:cs typeface="GulimChe"/>
              </a:rPr>
              <a:t>도서 </a:t>
            </a:r>
            <a:r>
              <a:rPr sz="1000" b="1" dirty="0">
                <a:latin typeface="GulimChe"/>
                <a:cs typeface="GulimChe"/>
              </a:rPr>
              <a:t>조회 </a:t>
            </a:r>
            <a:r>
              <a:rPr sz="1000" b="1" spc="5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대여기간</a:t>
            </a:r>
            <a:r>
              <a:rPr sz="1000" b="1" spc="-80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조회 </a:t>
            </a:r>
            <a:r>
              <a:rPr sz="1000" b="1" spc="-480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결제요금</a:t>
            </a:r>
            <a:r>
              <a:rPr sz="1000" b="1" spc="-80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청구 </a:t>
            </a:r>
            <a:r>
              <a:rPr sz="1000" b="1" spc="-480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대여내역</a:t>
            </a:r>
            <a:r>
              <a:rPr sz="1000" b="1" spc="-80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통보</a:t>
            </a:r>
            <a:endParaRPr sz="1000">
              <a:latin typeface="GulimChe"/>
              <a:cs typeface="GulimCh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30706" y="3657219"/>
            <a:ext cx="2695575" cy="3456304"/>
            <a:chOff x="1130706" y="3657219"/>
            <a:chExt cx="2695575" cy="3456304"/>
          </a:xfrm>
        </p:grpSpPr>
        <p:sp>
          <p:nvSpPr>
            <p:cNvPr id="23" name="object 23"/>
            <p:cNvSpPr/>
            <p:nvPr/>
          </p:nvSpPr>
          <p:spPr>
            <a:xfrm>
              <a:off x="2699080" y="3658171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976350" y="0"/>
                  </a:moveTo>
                  <a:lnTo>
                    <a:pt x="1025093" y="73075"/>
                  </a:lnTo>
                  <a:lnTo>
                    <a:pt x="976350" y="146138"/>
                  </a:lnTo>
                  <a:lnTo>
                    <a:pt x="1108878" y="79921"/>
                  </a:lnTo>
                  <a:lnTo>
                    <a:pt x="1086027" y="79921"/>
                  </a:lnTo>
                  <a:lnTo>
                    <a:pt x="1086027" y="66217"/>
                  </a:lnTo>
                  <a:lnTo>
                    <a:pt x="1108855" y="66217"/>
                  </a:lnTo>
                  <a:lnTo>
                    <a:pt x="976350" y="0"/>
                  </a:lnTo>
                  <a:close/>
                </a:path>
                <a:path w="1122679" h="146685">
                  <a:moveTo>
                    <a:pt x="1020518" y="66217"/>
                  </a:moveTo>
                  <a:lnTo>
                    <a:pt x="0" y="66217"/>
                  </a:lnTo>
                  <a:lnTo>
                    <a:pt x="0" y="79921"/>
                  </a:lnTo>
                  <a:lnTo>
                    <a:pt x="1020526" y="79921"/>
                  </a:lnTo>
                  <a:lnTo>
                    <a:pt x="1025093" y="73075"/>
                  </a:lnTo>
                  <a:lnTo>
                    <a:pt x="1020518" y="66217"/>
                  </a:lnTo>
                  <a:close/>
                </a:path>
                <a:path w="1122679" h="146685">
                  <a:moveTo>
                    <a:pt x="1108855" y="66217"/>
                  </a:moveTo>
                  <a:lnTo>
                    <a:pt x="1086027" y="66217"/>
                  </a:lnTo>
                  <a:lnTo>
                    <a:pt x="1086027" y="79921"/>
                  </a:lnTo>
                  <a:lnTo>
                    <a:pt x="1108878" y="79921"/>
                  </a:lnTo>
                  <a:lnTo>
                    <a:pt x="1122578" y="73075"/>
                  </a:lnTo>
                  <a:lnTo>
                    <a:pt x="1108855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699080" y="3658171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0" y="66217"/>
                  </a:moveTo>
                  <a:lnTo>
                    <a:pt x="1086027" y="66217"/>
                  </a:lnTo>
                  <a:lnTo>
                    <a:pt x="1086027" y="79921"/>
                  </a:lnTo>
                  <a:lnTo>
                    <a:pt x="0" y="79921"/>
                  </a:lnTo>
                  <a:lnTo>
                    <a:pt x="0" y="66217"/>
                  </a:lnTo>
                  <a:close/>
                </a:path>
                <a:path w="1122679" h="146685">
                  <a:moveTo>
                    <a:pt x="976350" y="0"/>
                  </a:moveTo>
                  <a:lnTo>
                    <a:pt x="1122578" y="73075"/>
                  </a:lnTo>
                  <a:lnTo>
                    <a:pt x="976350" y="146138"/>
                  </a:lnTo>
                  <a:lnTo>
                    <a:pt x="1025093" y="73075"/>
                  </a:lnTo>
                  <a:lnTo>
                    <a:pt x="97635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94508" y="4238180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146227" y="0"/>
                  </a:moveTo>
                  <a:lnTo>
                    <a:pt x="0" y="73075"/>
                  </a:lnTo>
                  <a:lnTo>
                    <a:pt x="146227" y="146138"/>
                  </a:lnTo>
                  <a:lnTo>
                    <a:pt x="102051" y="79921"/>
                  </a:lnTo>
                  <a:lnTo>
                    <a:pt x="36550" y="79921"/>
                  </a:lnTo>
                  <a:lnTo>
                    <a:pt x="36550" y="66217"/>
                  </a:lnTo>
                  <a:lnTo>
                    <a:pt x="102059" y="66217"/>
                  </a:lnTo>
                  <a:lnTo>
                    <a:pt x="146227" y="0"/>
                  </a:lnTo>
                  <a:close/>
                </a:path>
                <a:path w="1122679" h="146685">
                  <a:moveTo>
                    <a:pt x="102059" y="66217"/>
                  </a:moveTo>
                  <a:lnTo>
                    <a:pt x="36550" y="66217"/>
                  </a:lnTo>
                  <a:lnTo>
                    <a:pt x="36550" y="79921"/>
                  </a:lnTo>
                  <a:lnTo>
                    <a:pt x="102051" y="79921"/>
                  </a:lnTo>
                  <a:lnTo>
                    <a:pt x="97485" y="73075"/>
                  </a:lnTo>
                  <a:lnTo>
                    <a:pt x="102059" y="66217"/>
                  </a:lnTo>
                  <a:close/>
                </a:path>
                <a:path w="1122679" h="146685">
                  <a:moveTo>
                    <a:pt x="1122578" y="66217"/>
                  </a:moveTo>
                  <a:lnTo>
                    <a:pt x="102059" y="66217"/>
                  </a:lnTo>
                  <a:lnTo>
                    <a:pt x="97485" y="73075"/>
                  </a:lnTo>
                  <a:lnTo>
                    <a:pt x="102051" y="79921"/>
                  </a:lnTo>
                  <a:lnTo>
                    <a:pt x="1122578" y="79921"/>
                  </a:lnTo>
                  <a:lnTo>
                    <a:pt x="1122578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94508" y="4238180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36550" y="66217"/>
                  </a:moveTo>
                  <a:lnTo>
                    <a:pt x="1122578" y="66217"/>
                  </a:lnTo>
                  <a:lnTo>
                    <a:pt x="1122578" y="79921"/>
                  </a:lnTo>
                  <a:lnTo>
                    <a:pt x="36550" y="79921"/>
                  </a:lnTo>
                  <a:lnTo>
                    <a:pt x="36550" y="66217"/>
                  </a:lnTo>
                  <a:close/>
                </a:path>
                <a:path w="1122679" h="146685">
                  <a:moveTo>
                    <a:pt x="146227" y="146138"/>
                  </a:moveTo>
                  <a:lnTo>
                    <a:pt x="0" y="73075"/>
                  </a:lnTo>
                  <a:lnTo>
                    <a:pt x="146227" y="0"/>
                  </a:lnTo>
                  <a:lnTo>
                    <a:pt x="97485" y="73075"/>
                  </a:lnTo>
                  <a:lnTo>
                    <a:pt x="146227" y="1461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700604" y="5988862"/>
              <a:ext cx="1124585" cy="146685"/>
            </a:xfrm>
            <a:custGeom>
              <a:avLst/>
              <a:gdLst/>
              <a:ahLst/>
              <a:cxnLst/>
              <a:rect l="l" t="t" r="r" b="b"/>
              <a:pathLst>
                <a:path w="1124585" h="146685">
                  <a:moveTo>
                    <a:pt x="977874" y="0"/>
                  </a:moveTo>
                  <a:lnTo>
                    <a:pt x="1026617" y="73075"/>
                  </a:lnTo>
                  <a:lnTo>
                    <a:pt x="977874" y="146151"/>
                  </a:lnTo>
                  <a:lnTo>
                    <a:pt x="1110404" y="79921"/>
                  </a:lnTo>
                  <a:lnTo>
                    <a:pt x="1087551" y="79921"/>
                  </a:lnTo>
                  <a:lnTo>
                    <a:pt x="1087551" y="66217"/>
                  </a:lnTo>
                  <a:lnTo>
                    <a:pt x="1110379" y="66217"/>
                  </a:lnTo>
                  <a:lnTo>
                    <a:pt x="977874" y="0"/>
                  </a:lnTo>
                  <a:close/>
                </a:path>
                <a:path w="1124585" h="146685">
                  <a:moveTo>
                    <a:pt x="1022042" y="66217"/>
                  </a:moveTo>
                  <a:lnTo>
                    <a:pt x="0" y="66217"/>
                  </a:lnTo>
                  <a:lnTo>
                    <a:pt x="0" y="79921"/>
                  </a:lnTo>
                  <a:lnTo>
                    <a:pt x="1022051" y="79921"/>
                  </a:lnTo>
                  <a:lnTo>
                    <a:pt x="1026617" y="73075"/>
                  </a:lnTo>
                  <a:lnTo>
                    <a:pt x="1022042" y="66217"/>
                  </a:lnTo>
                  <a:close/>
                </a:path>
                <a:path w="1124585" h="146685">
                  <a:moveTo>
                    <a:pt x="1110379" y="66217"/>
                  </a:moveTo>
                  <a:lnTo>
                    <a:pt x="1087551" y="66217"/>
                  </a:lnTo>
                  <a:lnTo>
                    <a:pt x="1087551" y="79921"/>
                  </a:lnTo>
                  <a:lnTo>
                    <a:pt x="1110404" y="79921"/>
                  </a:lnTo>
                  <a:lnTo>
                    <a:pt x="1124102" y="73075"/>
                  </a:lnTo>
                  <a:lnTo>
                    <a:pt x="1110379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00604" y="5988862"/>
              <a:ext cx="1124585" cy="146685"/>
            </a:xfrm>
            <a:custGeom>
              <a:avLst/>
              <a:gdLst/>
              <a:ahLst/>
              <a:cxnLst/>
              <a:rect l="l" t="t" r="r" b="b"/>
              <a:pathLst>
                <a:path w="1124585" h="146685">
                  <a:moveTo>
                    <a:pt x="0" y="66217"/>
                  </a:moveTo>
                  <a:lnTo>
                    <a:pt x="1087551" y="66217"/>
                  </a:lnTo>
                  <a:lnTo>
                    <a:pt x="1087551" y="79921"/>
                  </a:lnTo>
                  <a:lnTo>
                    <a:pt x="0" y="79921"/>
                  </a:lnTo>
                  <a:lnTo>
                    <a:pt x="0" y="66217"/>
                  </a:lnTo>
                  <a:close/>
                </a:path>
                <a:path w="1124585" h="146685">
                  <a:moveTo>
                    <a:pt x="977874" y="0"/>
                  </a:moveTo>
                  <a:lnTo>
                    <a:pt x="1124102" y="73075"/>
                  </a:lnTo>
                  <a:lnTo>
                    <a:pt x="977874" y="146151"/>
                  </a:lnTo>
                  <a:lnTo>
                    <a:pt x="1026617" y="73075"/>
                  </a:lnTo>
                  <a:lnTo>
                    <a:pt x="977874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696032" y="6479057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4">
                  <a:moveTo>
                    <a:pt x="146227" y="0"/>
                  </a:moveTo>
                  <a:lnTo>
                    <a:pt x="0" y="73075"/>
                  </a:lnTo>
                  <a:lnTo>
                    <a:pt x="146227" y="146138"/>
                  </a:lnTo>
                  <a:lnTo>
                    <a:pt x="102051" y="79921"/>
                  </a:lnTo>
                  <a:lnTo>
                    <a:pt x="36550" y="79921"/>
                  </a:lnTo>
                  <a:lnTo>
                    <a:pt x="36550" y="66217"/>
                  </a:lnTo>
                  <a:lnTo>
                    <a:pt x="102059" y="66217"/>
                  </a:lnTo>
                  <a:lnTo>
                    <a:pt x="146227" y="0"/>
                  </a:lnTo>
                  <a:close/>
                </a:path>
                <a:path w="1122679" h="146684">
                  <a:moveTo>
                    <a:pt x="102059" y="66217"/>
                  </a:moveTo>
                  <a:lnTo>
                    <a:pt x="36550" y="66217"/>
                  </a:lnTo>
                  <a:lnTo>
                    <a:pt x="36550" y="79921"/>
                  </a:lnTo>
                  <a:lnTo>
                    <a:pt x="102051" y="79921"/>
                  </a:lnTo>
                  <a:lnTo>
                    <a:pt x="97485" y="73075"/>
                  </a:lnTo>
                  <a:lnTo>
                    <a:pt x="102059" y="66217"/>
                  </a:lnTo>
                  <a:close/>
                </a:path>
                <a:path w="1122679" h="146684">
                  <a:moveTo>
                    <a:pt x="1122578" y="66217"/>
                  </a:moveTo>
                  <a:lnTo>
                    <a:pt x="102059" y="66217"/>
                  </a:lnTo>
                  <a:lnTo>
                    <a:pt x="97485" y="73075"/>
                  </a:lnTo>
                  <a:lnTo>
                    <a:pt x="102051" y="79921"/>
                  </a:lnTo>
                  <a:lnTo>
                    <a:pt x="1122578" y="79921"/>
                  </a:lnTo>
                  <a:lnTo>
                    <a:pt x="1122578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96032" y="6479057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4">
                  <a:moveTo>
                    <a:pt x="36550" y="66217"/>
                  </a:moveTo>
                  <a:lnTo>
                    <a:pt x="1122578" y="66217"/>
                  </a:lnTo>
                  <a:lnTo>
                    <a:pt x="1122578" y="79921"/>
                  </a:lnTo>
                  <a:lnTo>
                    <a:pt x="36550" y="79921"/>
                  </a:lnTo>
                  <a:lnTo>
                    <a:pt x="36550" y="66217"/>
                  </a:lnTo>
                  <a:close/>
                </a:path>
                <a:path w="1122679" h="146684">
                  <a:moveTo>
                    <a:pt x="146227" y="146138"/>
                  </a:moveTo>
                  <a:lnTo>
                    <a:pt x="0" y="73075"/>
                  </a:lnTo>
                  <a:lnTo>
                    <a:pt x="146227" y="0"/>
                  </a:lnTo>
                  <a:lnTo>
                    <a:pt x="97485" y="73075"/>
                  </a:lnTo>
                  <a:lnTo>
                    <a:pt x="146227" y="1461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3246" y="5466702"/>
              <a:ext cx="1561465" cy="1644650"/>
            </a:xfrm>
            <a:custGeom>
              <a:avLst/>
              <a:gdLst/>
              <a:ahLst/>
              <a:cxnLst/>
              <a:rect l="l" t="t" r="r" b="b"/>
              <a:pathLst>
                <a:path w="1561464" h="1644650">
                  <a:moveTo>
                    <a:pt x="0" y="0"/>
                  </a:moveTo>
                  <a:lnTo>
                    <a:pt x="1561261" y="0"/>
                  </a:lnTo>
                  <a:lnTo>
                    <a:pt x="1561261" y="1644116"/>
                  </a:lnTo>
                  <a:lnTo>
                    <a:pt x="0" y="1644116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233779" y="5501716"/>
            <a:ext cx="342265" cy="166370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1305"/>
              </a:lnSpc>
            </a:pPr>
            <a:r>
              <a:rPr sz="1300" b="1" spc="-10" dirty="0">
                <a:latin typeface="GulimChe"/>
                <a:cs typeface="GulimChe"/>
              </a:rPr>
              <a:t>고객</a:t>
            </a:r>
            <a:endParaRPr sz="1300">
              <a:latin typeface="GulimChe"/>
              <a:cs typeface="GulimCh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21739" y="5691022"/>
            <a:ext cx="1104900" cy="1243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3200"/>
              </a:lnSpc>
              <a:spcBef>
                <a:spcPts val="95"/>
              </a:spcBef>
            </a:pPr>
            <a:r>
              <a:rPr sz="1000" b="1" spc="-5" dirty="0">
                <a:latin typeface="GulimChe"/>
                <a:cs typeface="GulimChe"/>
              </a:rPr>
              <a:t>인터넷사이트</a:t>
            </a:r>
            <a:r>
              <a:rPr sz="1000" b="1" spc="-80" dirty="0">
                <a:latin typeface="GulimChe"/>
                <a:cs typeface="GulimChe"/>
              </a:rPr>
              <a:t> </a:t>
            </a:r>
            <a:r>
              <a:rPr sz="1000" b="1" dirty="0">
                <a:latin typeface="GulimChe"/>
                <a:cs typeface="GulimChe"/>
              </a:rPr>
              <a:t>접속 </a:t>
            </a:r>
            <a:r>
              <a:rPr sz="1000" b="1" spc="-475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회원여부 선택 </a:t>
            </a:r>
            <a:r>
              <a:rPr sz="1000" b="1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대여조회 선택 </a:t>
            </a:r>
            <a:r>
              <a:rPr sz="1000" b="1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도서반납 선택 </a:t>
            </a:r>
            <a:r>
              <a:rPr sz="1000" b="1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개인정보 입력 </a:t>
            </a:r>
            <a:r>
              <a:rPr sz="1000" b="1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반납내역</a:t>
            </a:r>
            <a:r>
              <a:rPr sz="1000" b="1" spc="-10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확인</a:t>
            </a:r>
            <a:endParaRPr sz="1000">
              <a:latin typeface="GulimChe"/>
              <a:cs typeface="GulimCh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25239" y="5896000"/>
            <a:ext cx="919480" cy="164465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0" rIns="0" bIns="0" rtlCol="0">
            <a:spAutoFit/>
          </a:bodyPr>
          <a:lstStyle/>
          <a:p>
            <a:pPr marL="1905">
              <a:lnSpc>
                <a:spcPts val="1295"/>
              </a:lnSpc>
            </a:pPr>
            <a:r>
              <a:rPr sz="1300" b="1" spc="-10" dirty="0">
                <a:latin typeface="GulimChe"/>
                <a:cs typeface="GulimChe"/>
              </a:rPr>
              <a:t>반납</a:t>
            </a:r>
            <a:r>
              <a:rPr sz="1300" b="1" spc="-45" dirty="0">
                <a:latin typeface="GulimChe"/>
                <a:cs typeface="GulimChe"/>
              </a:rPr>
              <a:t> </a:t>
            </a:r>
            <a:r>
              <a:rPr sz="1300" b="1" spc="-5" dirty="0">
                <a:latin typeface="GulimChe"/>
                <a:cs typeface="GulimChe"/>
              </a:rPr>
              <a:t>시스템</a:t>
            </a:r>
            <a:endParaRPr sz="1300">
              <a:latin typeface="GulimChe"/>
              <a:cs typeface="GulimCh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24706" y="5471274"/>
            <a:ext cx="1695450" cy="1645920"/>
          </a:xfrm>
          <a:prstGeom prst="rect">
            <a:avLst/>
          </a:prstGeom>
          <a:ln w="457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Times New Roman"/>
              <a:cs typeface="Times New Roman"/>
            </a:endParaRPr>
          </a:p>
          <a:p>
            <a:pPr marL="102235" marR="760095">
              <a:lnSpc>
                <a:spcPct val="133000"/>
              </a:lnSpc>
            </a:pPr>
            <a:r>
              <a:rPr sz="1000" b="1" spc="-5" dirty="0">
                <a:latin typeface="GulimChe"/>
                <a:cs typeface="GulimChe"/>
              </a:rPr>
              <a:t>도서 조회 </a:t>
            </a:r>
            <a:r>
              <a:rPr sz="1000" b="1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반납내역</a:t>
            </a:r>
            <a:r>
              <a:rPr sz="1000" b="1" spc="-80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통보</a:t>
            </a:r>
            <a:endParaRPr sz="1000">
              <a:latin typeface="GulimChe"/>
              <a:cs typeface="GulimChe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482391B0-9548-4894-8CEA-CEB997F3D24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8440" y="2383920"/>
              <a:ext cx="2696040" cy="347688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482391B0-9548-4894-8CEA-CEB997F3D2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9080" y="2374560"/>
                <a:ext cx="2714760" cy="3495600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오디오 38">
            <a:hlinkClick r:id="" action="ppaction://media"/>
            <a:extLst>
              <a:ext uri="{FF2B5EF4-FFF2-40B4-BE49-F238E27FC236}">
                <a16:creationId xmlns:a16="http://schemas.microsoft.com/office/drawing/2014/main" id="{42457812-2C90-4320-9C1B-C9E9DE465B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94500" y="99187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8"/>
    </mc:Choice>
    <mc:Fallback>
      <p:transition spd="slow" advTm="4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93746" y="3027159"/>
            <a:ext cx="2824480" cy="679450"/>
            <a:chOff x="2693746" y="3027159"/>
            <a:chExt cx="2824480" cy="679450"/>
          </a:xfrm>
        </p:grpSpPr>
        <p:sp>
          <p:nvSpPr>
            <p:cNvPr id="3" name="object 3"/>
            <p:cNvSpPr/>
            <p:nvPr/>
          </p:nvSpPr>
          <p:spPr>
            <a:xfrm>
              <a:off x="2699080" y="3198418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976350" y="0"/>
                  </a:moveTo>
                  <a:lnTo>
                    <a:pt x="1025093" y="73075"/>
                  </a:lnTo>
                  <a:lnTo>
                    <a:pt x="976350" y="146151"/>
                  </a:lnTo>
                  <a:lnTo>
                    <a:pt x="1108855" y="79933"/>
                  </a:lnTo>
                  <a:lnTo>
                    <a:pt x="1086027" y="79933"/>
                  </a:lnTo>
                  <a:lnTo>
                    <a:pt x="1086027" y="66230"/>
                  </a:lnTo>
                  <a:lnTo>
                    <a:pt x="1108880" y="66230"/>
                  </a:lnTo>
                  <a:lnTo>
                    <a:pt x="976350" y="0"/>
                  </a:lnTo>
                  <a:close/>
                </a:path>
                <a:path w="1122679" h="146685">
                  <a:moveTo>
                    <a:pt x="1020527" y="66230"/>
                  </a:moveTo>
                  <a:lnTo>
                    <a:pt x="0" y="66230"/>
                  </a:lnTo>
                  <a:lnTo>
                    <a:pt x="0" y="79933"/>
                  </a:lnTo>
                  <a:lnTo>
                    <a:pt x="1020518" y="79933"/>
                  </a:lnTo>
                  <a:lnTo>
                    <a:pt x="1025093" y="73075"/>
                  </a:lnTo>
                  <a:lnTo>
                    <a:pt x="1020527" y="66230"/>
                  </a:lnTo>
                  <a:close/>
                </a:path>
                <a:path w="1122679" h="146685">
                  <a:moveTo>
                    <a:pt x="1108880" y="66230"/>
                  </a:moveTo>
                  <a:lnTo>
                    <a:pt x="1086027" y="66230"/>
                  </a:lnTo>
                  <a:lnTo>
                    <a:pt x="1086027" y="79933"/>
                  </a:lnTo>
                  <a:lnTo>
                    <a:pt x="1108855" y="79933"/>
                  </a:lnTo>
                  <a:lnTo>
                    <a:pt x="1122578" y="73075"/>
                  </a:lnTo>
                  <a:lnTo>
                    <a:pt x="1108880" y="662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75430" y="3198418"/>
              <a:ext cx="146685" cy="146685"/>
            </a:xfrm>
            <a:custGeom>
              <a:avLst/>
              <a:gdLst/>
              <a:ahLst/>
              <a:cxnLst/>
              <a:rect l="l" t="t" r="r" b="b"/>
              <a:pathLst>
                <a:path w="146685" h="146685">
                  <a:moveTo>
                    <a:pt x="0" y="0"/>
                  </a:moveTo>
                  <a:lnTo>
                    <a:pt x="146227" y="73075"/>
                  </a:lnTo>
                  <a:lnTo>
                    <a:pt x="0" y="146151"/>
                  </a:lnTo>
                  <a:lnTo>
                    <a:pt x="48742" y="7307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94508" y="3399370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146227" y="0"/>
                  </a:moveTo>
                  <a:lnTo>
                    <a:pt x="0" y="73075"/>
                  </a:lnTo>
                  <a:lnTo>
                    <a:pt x="146227" y="146151"/>
                  </a:lnTo>
                  <a:lnTo>
                    <a:pt x="102051" y="79921"/>
                  </a:lnTo>
                  <a:lnTo>
                    <a:pt x="36550" y="79921"/>
                  </a:lnTo>
                  <a:lnTo>
                    <a:pt x="36550" y="66217"/>
                  </a:lnTo>
                  <a:lnTo>
                    <a:pt x="102059" y="66217"/>
                  </a:lnTo>
                  <a:lnTo>
                    <a:pt x="146227" y="0"/>
                  </a:lnTo>
                  <a:close/>
                </a:path>
                <a:path w="1122679" h="146685">
                  <a:moveTo>
                    <a:pt x="102059" y="66217"/>
                  </a:moveTo>
                  <a:lnTo>
                    <a:pt x="36550" y="66217"/>
                  </a:lnTo>
                  <a:lnTo>
                    <a:pt x="36550" y="79921"/>
                  </a:lnTo>
                  <a:lnTo>
                    <a:pt x="102051" y="79921"/>
                  </a:lnTo>
                  <a:lnTo>
                    <a:pt x="97485" y="73075"/>
                  </a:lnTo>
                  <a:lnTo>
                    <a:pt x="102059" y="66217"/>
                  </a:lnTo>
                  <a:close/>
                </a:path>
                <a:path w="1122679" h="146685">
                  <a:moveTo>
                    <a:pt x="1122578" y="66217"/>
                  </a:moveTo>
                  <a:lnTo>
                    <a:pt x="102059" y="66217"/>
                  </a:lnTo>
                  <a:lnTo>
                    <a:pt x="97485" y="73075"/>
                  </a:lnTo>
                  <a:lnTo>
                    <a:pt x="102051" y="79921"/>
                  </a:lnTo>
                  <a:lnTo>
                    <a:pt x="1122578" y="79921"/>
                  </a:lnTo>
                  <a:lnTo>
                    <a:pt x="1122578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94508" y="3399370"/>
              <a:ext cx="146685" cy="146685"/>
            </a:xfrm>
            <a:custGeom>
              <a:avLst/>
              <a:gdLst/>
              <a:ahLst/>
              <a:cxnLst/>
              <a:rect l="l" t="t" r="r" b="b"/>
              <a:pathLst>
                <a:path w="146685" h="146685">
                  <a:moveTo>
                    <a:pt x="146227" y="146151"/>
                  </a:moveTo>
                  <a:lnTo>
                    <a:pt x="0" y="73075"/>
                  </a:lnTo>
                  <a:lnTo>
                    <a:pt x="146227" y="0"/>
                  </a:lnTo>
                  <a:lnTo>
                    <a:pt x="97485" y="73075"/>
                  </a:lnTo>
                  <a:lnTo>
                    <a:pt x="146227" y="1461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23182" y="3029445"/>
              <a:ext cx="1692275" cy="675005"/>
            </a:xfrm>
            <a:custGeom>
              <a:avLst/>
              <a:gdLst/>
              <a:ahLst/>
              <a:cxnLst/>
              <a:rect l="l" t="t" r="r" b="b"/>
              <a:pathLst>
                <a:path w="1692275" h="675004">
                  <a:moveTo>
                    <a:pt x="0" y="0"/>
                  </a:moveTo>
                  <a:lnTo>
                    <a:pt x="1692249" y="0"/>
                  </a:lnTo>
                  <a:lnTo>
                    <a:pt x="1692249" y="674395"/>
                  </a:lnTo>
                  <a:lnTo>
                    <a:pt x="0" y="674395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22191" y="3065982"/>
              <a:ext cx="330835" cy="164465"/>
            </a:xfrm>
            <a:custGeom>
              <a:avLst/>
              <a:gdLst/>
              <a:ahLst/>
              <a:cxnLst/>
              <a:rect l="l" t="t" r="r" b="b"/>
              <a:pathLst>
                <a:path w="330835" h="164464">
                  <a:moveTo>
                    <a:pt x="330530" y="0"/>
                  </a:moveTo>
                  <a:lnTo>
                    <a:pt x="164503" y="0"/>
                  </a:lnTo>
                  <a:lnTo>
                    <a:pt x="0" y="0"/>
                  </a:lnTo>
                  <a:lnTo>
                    <a:pt x="0" y="164414"/>
                  </a:lnTo>
                  <a:lnTo>
                    <a:pt x="164503" y="164414"/>
                  </a:lnTo>
                  <a:lnTo>
                    <a:pt x="330530" y="164414"/>
                  </a:lnTo>
                  <a:lnTo>
                    <a:pt x="33053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99080" y="3198418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976350" y="0"/>
                  </a:moveTo>
                  <a:lnTo>
                    <a:pt x="1025093" y="73075"/>
                  </a:lnTo>
                  <a:lnTo>
                    <a:pt x="976350" y="146151"/>
                  </a:lnTo>
                  <a:lnTo>
                    <a:pt x="1108855" y="79933"/>
                  </a:lnTo>
                  <a:lnTo>
                    <a:pt x="1086027" y="79933"/>
                  </a:lnTo>
                  <a:lnTo>
                    <a:pt x="1086027" y="66230"/>
                  </a:lnTo>
                  <a:lnTo>
                    <a:pt x="1108880" y="66230"/>
                  </a:lnTo>
                  <a:lnTo>
                    <a:pt x="976350" y="0"/>
                  </a:lnTo>
                  <a:close/>
                </a:path>
                <a:path w="1122679" h="146685">
                  <a:moveTo>
                    <a:pt x="1020527" y="66230"/>
                  </a:moveTo>
                  <a:lnTo>
                    <a:pt x="0" y="66230"/>
                  </a:lnTo>
                  <a:lnTo>
                    <a:pt x="0" y="79933"/>
                  </a:lnTo>
                  <a:lnTo>
                    <a:pt x="1020518" y="79933"/>
                  </a:lnTo>
                  <a:lnTo>
                    <a:pt x="1025093" y="73075"/>
                  </a:lnTo>
                  <a:lnTo>
                    <a:pt x="1020527" y="66230"/>
                  </a:lnTo>
                  <a:close/>
                </a:path>
                <a:path w="1122679" h="146685">
                  <a:moveTo>
                    <a:pt x="1108880" y="66230"/>
                  </a:moveTo>
                  <a:lnTo>
                    <a:pt x="1086027" y="66230"/>
                  </a:lnTo>
                  <a:lnTo>
                    <a:pt x="1086027" y="79933"/>
                  </a:lnTo>
                  <a:lnTo>
                    <a:pt x="1108855" y="79933"/>
                  </a:lnTo>
                  <a:lnTo>
                    <a:pt x="1122578" y="73075"/>
                  </a:lnTo>
                  <a:lnTo>
                    <a:pt x="1108880" y="662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75430" y="3198418"/>
              <a:ext cx="146685" cy="146685"/>
            </a:xfrm>
            <a:custGeom>
              <a:avLst/>
              <a:gdLst/>
              <a:ahLst/>
              <a:cxnLst/>
              <a:rect l="l" t="t" r="r" b="b"/>
              <a:pathLst>
                <a:path w="146685" h="146685">
                  <a:moveTo>
                    <a:pt x="0" y="0"/>
                  </a:moveTo>
                  <a:lnTo>
                    <a:pt x="146227" y="73075"/>
                  </a:lnTo>
                  <a:lnTo>
                    <a:pt x="0" y="146151"/>
                  </a:lnTo>
                  <a:lnTo>
                    <a:pt x="48742" y="7307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94508" y="3399370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146227" y="0"/>
                  </a:moveTo>
                  <a:lnTo>
                    <a:pt x="0" y="73075"/>
                  </a:lnTo>
                  <a:lnTo>
                    <a:pt x="146227" y="146151"/>
                  </a:lnTo>
                  <a:lnTo>
                    <a:pt x="102051" y="79921"/>
                  </a:lnTo>
                  <a:lnTo>
                    <a:pt x="36550" y="79921"/>
                  </a:lnTo>
                  <a:lnTo>
                    <a:pt x="36550" y="66217"/>
                  </a:lnTo>
                  <a:lnTo>
                    <a:pt x="102059" y="66217"/>
                  </a:lnTo>
                  <a:lnTo>
                    <a:pt x="146227" y="0"/>
                  </a:lnTo>
                  <a:close/>
                </a:path>
                <a:path w="1122679" h="146685">
                  <a:moveTo>
                    <a:pt x="102059" y="66217"/>
                  </a:moveTo>
                  <a:lnTo>
                    <a:pt x="36550" y="66217"/>
                  </a:lnTo>
                  <a:lnTo>
                    <a:pt x="36550" y="79921"/>
                  </a:lnTo>
                  <a:lnTo>
                    <a:pt x="102051" y="79921"/>
                  </a:lnTo>
                  <a:lnTo>
                    <a:pt x="97485" y="73075"/>
                  </a:lnTo>
                  <a:lnTo>
                    <a:pt x="102059" y="66217"/>
                  </a:lnTo>
                  <a:close/>
                </a:path>
                <a:path w="1122679" h="146685">
                  <a:moveTo>
                    <a:pt x="1122578" y="66217"/>
                  </a:moveTo>
                  <a:lnTo>
                    <a:pt x="102059" y="66217"/>
                  </a:lnTo>
                  <a:lnTo>
                    <a:pt x="97485" y="73075"/>
                  </a:lnTo>
                  <a:lnTo>
                    <a:pt x="102051" y="79921"/>
                  </a:lnTo>
                  <a:lnTo>
                    <a:pt x="1122578" y="79921"/>
                  </a:lnTo>
                  <a:lnTo>
                    <a:pt x="1122578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94508" y="3399370"/>
              <a:ext cx="146685" cy="146685"/>
            </a:xfrm>
            <a:custGeom>
              <a:avLst/>
              <a:gdLst/>
              <a:ahLst/>
              <a:cxnLst/>
              <a:rect l="l" t="t" r="r" b="b"/>
              <a:pathLst>
                <a:path w="146685" h="146685">
                  <a:moveTo>
                    <a:pt x="146227" y="146151"/>
                  </a:moveTo>
                  <a:lnTo>
                    <a:pt x="0" y="73075"/>
                  </a:lnTo>
                  <a:lnTo>
                    <a:pt x="146227" y="0"/>
                  </a:lnTo>
                  <a:lnTo>
                    <a:pt x="97485" y="73075"/>
                  </a:lnTo>
                  <a:lnTo>
                    <a:pt x="146227" y="1461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233779" y="3062934"/>
            <a:ext cx="495300" cy="166370"/>
          </a:xfrm>
          <a:custGeom>
            <a:avLst/>
            <a:gdLst/>
            <a:ahLst/>
            <a:cxnLst/>
            <a:rect l="l" t="t" r="r" b="b"/>
            <a:pathLst>
              <a:path w="495300" h="166369">
                <a:moveTo>
                  <a:pt x="495033" y="0"/>
                </a:moveTo>
                <a:lnTo>
                  <a:pt x="329006" y="0"/>
                </a:lnTo>
                <a:lnTo>
                  <a:pt x="0" y="0"/>
                </a:lnTo>
                <a:lnTo>
                  <a:pt x="0" y="165938"/>
                </a:lnTo>
                <a:lnTo>
                  <a:pt x="329006" y="165938"/>
                </a:lnTo>
                <a:lnTo>
                  <a:pt x="495033" y="165938"/>
                </a:lnTo>
                <a:lnTo>
                  <a:pt x="495033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2695270" y="4193273"/>
            <a:ext cx="2827020" cy="768985"/>
            <a:chOff x="2695270" y="4193273"/>
            <a:chExt cx="2827020" cy="768985"/>
          </a:xfrm>
        </p:grpSpPr>
        <p:sp>
          <p:nvSpPr>
            <p:cNvPr id="15" name="object 15"/>
            <p:cNvSpPr/>
            <p:nvPr/>
          </p:nvSpPr>
          <p:spPr>
            <a:xfrm>
              <a:off x="2700604" y="4396498"/>
              <a:ext cx="1124585" cy="146685"/>
            </a:xfrm>
            <a:custGeom>
              <a:avLst/>
              <a:gdLst/>
              <a:ahLst/>
              <a:cxnLst/>
              <a:rect l="l" t="t" r="r" b="b"/>
              <a:pathLst>
                <a:path w="1124585" h="146685">
                  <a:moveTo>
                    <a:pt x="977874" y="0"/>
                  </a:moveTo>
                  <a:lnTo>
                    <a:pt x="1026617" y="73075"/>
                  </a:lnTo>
                  <a:lnTo>
                    <a:pt x="977874" y="146151"/>
                  </a:lnTo>
                  <a:lnTo>
                    <a:pt x="1110404" y="79921"/>
                  </a:lnTo>
                  <a:lnTo>
                    <a:pt x="1087551" y="79921"/>
                  </a:lnTo>
                  <a:lnTo>
                    <a:pt x="1087551" y="66230"/>
                  </a:lnTo>
                  <a:lnTo>
                    <a:pt x="1110404" y="66230"/>
                  </a:lnTo>
                  <a:lnTo>
                    <a:pt x="977874" y="0"/>
                  </a:lnTo>
                  <a:close/>
                </a:path>
                <a:path w="1124585" h="146685">
                  <a:moveTo>
                    <a:pt x="1022051" y="66230"/>
                  </a:moveTo>
                  <a:lnTo>
                    <a:pt x="0" y="66230"/>
                  </a:lnTo>
                  <a:lnTo>
                    <a:pt x="0" y="79921"/>
                  </a:lnTo>
                  <a:lnTo>
                    <a:pt x="1022051" y="79921"/>
                  </a:lnTo>
                  <a:lnTo>
                    <a:pt x="1026617" y="73075"/>
                  </a:lnTo>
                  <a:lnTo>
                    <a:pt x="1022051" y="66230"/>
                  </a:lnTo>
                  <a:close/>
                </a:path>
                <a:path w="1124585" h="146685">
                  <a:moveTo>
                    <a:pt x="1110404" y="66230"/>
                  </a:moveTo>
                  <a:lnTo>
                    <a:pt x="1087551" y="66230"/>
                  </a:lnTo>
                  <a:lnTo>
                    <a:pt x="1087551" y="79921"/>
                  </a:lnTo>
                  <a:lnTo>
                    <a:pt x="1110404" y="79921"/>
                  </a:lnTo>
                  <a:lnTo>
                    <a:pt x="1124102" y="73075"/>
                  </a:lnTo>
                  <a:lnTo>
                    <a:pt x="1110404" y="662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78478" y="4396498"/>
              <a:ext cx="146685" cy="146685"/>
            </a:xfrm>
            <a:custGeom>
              <a:avLst/>
              <a:gdLst/>
              <a:ahLst/>
              <a:cxnLst/>
              <a:rect l="l" t="t" r="r" b="b"/>
              <a:pathLst>
                <a:path w="146685" h="146685">
                  <a:moveTo>
                    <a:pt x="0" y="0"/>
                  </a:moveTo>
                  <a:lnTo>
                    <a:pt x="146227" y="73075"/>
                  </a:lnTo>
                  <a:lnTo>
                    <a:pt x="0" y="146151"/>
                  </a:lnTo>
                  <a:lnTo>
                    <a:pt x="48742" y="7307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96032" y="4624857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146227" y="0"/>
                  </a:moveTo>
                  <a:lnTo>
                    <a:pt x="0" y="73063"/>
                  </a:lnTo>
                  <a:lnTo>
                    <a:pt x="146227" y="146138"/>
                  </a:lnTo>
                  <a:lnTo>
                    <a:pt x="102059" y="79921"/>
                  </a:lnTo>
                  <a:lnTo>
                    <a:pt x="36550" y="79921"/>
                  </a:lnTo>
                  <a:lnTo>
                    <a:pt x="36550" y="66217"/>
                  </a:lnTo>
                  <a:lnTo>
                    <a:pt x="102051" y="66217"/>
                  </a:lnTo>
                  <a:lnTo>
                    <a:pt x="146227" y="0"/>
                  </a:lnTo>
                  <a:close/>
                </a:path>
                <a:path w="1122679" h="146685">
                  <a:moveTo>
                    <a:pt x="102051" y="66217"/>
                  </a:moveTo>
                  <a:lnTo>
                    <a:pt x="36550" y="66217"/>
                  </a:lnTo>
                  <a:lnTo>
                    <a:pt x="36550" y="79921"/>
                  </a:lnTo>
                  <a:lnTo>
                    <a:pt x="102059" y="79921"/>
                  </a:lnTo>
                  <a:lnTo>
                    <a:pt x="97485" y="73063"/>
                  </a:lnTo>
                  <a:lnTo>
                    <a:pt x="102051" y="66217"/>
                  </a:lnTo>
                  <a:close/>
                </a:path>
                <a:path w="1122679" h="146685">
                  <a:moveTo>
                    <a:pt x="1122578" y="66217"/>
                  </a:moveTo>
                  <a:lnTo>
                    <a:pt x="102051" y="66217"/>
                  </a:lnTo>
                  <a:lnTo>
                    <a:pt x="97485" y="73063"/>
                  </a:lnTo>
                  <a:lnTo>
                    <a:pt x="102059" y="79921"/>
                  </a:lnTo>
                  <a:lnTo>
                    <a:pt x="1122578" y="79921"/>
                  </a:lnTo>
                  <a:lnTo>
                    <a:pt x="1122578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696032" y="4624857"/>
              <a:ext cx="146685" cy="146685"/>
            </a:xfrm>
            <a:custGeom>
              <a:avLst/>
              <a:gdLst/>
              <a:ahLst/>
              <a:cxnLst/>
              <a:rect l="l" t="t" r="r" b="b"/>
              <a:pathLst>
                <a:path w="146685" h="146685">
                  <a:moveTo>
                    <a:pt x="146227" y="146138"/>
                  </a:moveTo>
                  <a:lnTo>
                    <a:pt x="0" y="73063"/>
                  </a:lnTo>
                  <a:lnTo>
                    <a:pt x="146227" y="0"/>
                  </a:lnTo>
                  <a:lnTo>
                    <a:pt x="97485" y="73063"/>
                  </a:lnTo>
                  <a:lnTo>
                    <a:pt x="146227" y="1461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24706" y="4195559"/>
              <a:ext cx="1695450" cy="764540"/>
            </a:xfrm>
            <a:custGeom>
              <a:avLst/>
              <a:gdLst/>
              <a:ahLst/>
              <a:cxnLst/>
              <a:rect l="l" t="t" r="r" b="b"/>
              <a:pathLst>
                <a:path w="1695450" h="764539">
                  <a:moveTo>
                    <a:pt x="0" y="0"/>
                  </a:moveTo>
                  <a:lnTo>
                    <a:pt x="1695297" y="0"/>
                  </a:lnTo>
                  <a:lnTo>
                    <a:pt x="1695297" y="764209"/>
                  </a:lnTo>
                  <a:lnTo>
                    <a:pt x="0" y="764209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25239" y="4232084"/>
              <a:ext cx="329565" cy="164465"/>
            </a:xfrm>
            <a:custGeom>
              <a:avLst/>
              <a:gdLst/>
              <a:ahLst/>
              <a:cxnLst/>
              <a:rect l="l" t="t" r="r" b="b"/>
              <a:pathLst>
                <a:path w="329564" h="164464">
                  <a:moveTo>
                    <a:pt x="329006" y="0"/>
                  </a:moveTo>
                  <a:lnTo>
                    <a:pt x="164503" y="0"/>
                  </a:lnTo>
                  <a:lnTo>
                    <a:pt x="0" y="0"/>
                  </a:lnTo>
                  <a:lnTo>
                    <a:pt x="0" y="164414"/>
                  </a:lnTo>
                  <a:lnTo>
                    <a:pt x="164503" y="164414"/>
                  </a:lnTo>
                  <a:lnTo>
                    <a:pt x="329006" y="164414"/>
                  </a:lnTo>
                  <a:lnTo>
                    <a:pt x="32900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00604" y="4396498"/>
              <a:ext cx="1124585" cy="146685"/>
            </a:xfrm>
            <a:custGeom>
              <a:avLst/>
              <a:gdLst/>
              <a:ahLst/>
              <a:cxnLst/>
              <a:rect l="l" t="t" r="r" b="b"/>
              <a:pathLst>
                <a:path w="1124585" h="146685">
                  <a:moveTo>
                    <a:pt x="977874" y="0"/>
                  </a:moveTo>
                  <a:lnTo>
                    <a:pt x="1026617" y="73075"/>
                  </a:lnTo>
                  <a:lnTo>
                    <a:pt x="977874" y="146151"/>
                  </a:lnTo>
                  <a:lnTo>
                    <a:pt x="1110404" y="79921"/>
                  </a:lnTo>
                  <a:lnTo>
                    <a:pt x="1087551" y="79921"/>
                  </a:lnTo>
                  <a:lnTo>
                    <a:pt x="1087551" y="66230"/>
                  </a:lnTo>
                  <a:lnTo>
                    <a:pt x="1110404" y="66230"/>
                  </a:lnTo>
                  <a:lnTo>
                    <a:pt x="977874" y="0"/>
                  </a:lnTo>
                  <a:close/>
                </a:path>
                <a:path w="1124585" h="146685">
                  <a:moveTo>
                    <a:pt x="1022051" y="66230"/>
                  </a:moveTo>
                  <a:lnTo>
                    <a:pt x="0" y="66230"/>
                  </a:lnTo>
                  <a:lnTo>
                    <a:pt x="0" y="79921"/>
                  </a:lnTo>
                  <a:lnTo>
                    <a:pt x="1022051" y="79921"/>
                  </a:lnTo>
                  <a:lnTo>
                    <a:pt x="1026617" y="73075"/>
                  </a:lnTo>
                  <a:lnTo>
                    <a:pt x="1022051" y="66230"/>
                  </a:lnTo>
                  <a:close/>
                </a:path>
                <a:path w="1124585" h="146685">
                  <a:moveTo>
                    <a:pt x="1110404" y="66230"/>
                  </a:moveTo>
                  <a:lnTo>
                    <a:pt x="1087551" y="66230"/>
                  </a:lnTo>
                  <a:lnTo>
                    <a:pt x="1087551" y="79921"/>
                  </a:lnTo>
                  <a:lnTo>
                    <a:pt x="1110404" y="79921"/>
                  </a:lnTo>
                  <a:lnTo>
                    <a:pt x="1124102" y="73075"/>
                  </a:lnTo>
                  <a:lnTo>
                    <a:pt x="1110404" y="662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78478" y="4396498"/>
              <a:ext cx="146685" cy="146685"/>
            </a:xfrm>
            <a:custGeom>
              <a:avLst/>
              <a:gdLst/>
              <a:ahLst/>
              <a:cxnLst/>
              <a:rect l="l" t="t" r="r" b="b"/>
              <a:pathLst>
                <a:path w="146685" h="146685">
                  <a:moveTo>
                    <a:pt x="0" y="0"/>
                  </a:moveTo>
                  <a:lnTo>
                    <a:pt x="146227" y="73075"/>
                  </a:lnTo>
                  <a:lnTo>
                    <a:pt x="0" y="146151"/>
                  </a:lnTo>
                  <a:lnTo>
                    <a:pt x="48742" y="7307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96032" y="4624857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146227" y="0"/>
                  </a:moveTo>
                  <a:lnTo>
                    <a:pt x="0" y="73063"/>
                  </a:lnTo>
                  <a:lnTo>
                    <a:pt x="146227" y="146138"/>
                  </a:lnTo>
                  <a:lnTo>
                    <a:pt x="102059" y="79921"/>
                  </a:lnTo>
                  <a:lnTo>
                    <a:pt x="36550" y="79921"/>
                  </a:lnTo>
                  <a:lnTo>
                    <a:pt x="36550" y="66217"/>
                  </a:lnTo>
                  <a:lnTo>
                    <a:pt x="102051" y="66217"/>
                  </a:lnTo>
                  <a:lnTo>
                    <a:pt x="146227" y="0"/>
                  </a:lnTo>
                  <a:close/>
                </a:path>
                <a:path w="1122679" h="146685">
                  <a:moveTo>
                    <a:pt x="102051" y="66217"/>
                  </a:moveTo>
                  <a:lnTo>
                    <a:pt x="36550" y="66217"/>
                  </a:lnTo>
                  <a:lnTo>
                    <a:pt x="36550" y="79921"/>
                  </a:lnTo>
                  <a:lnTo>
                    <a:pt x="102059" y="79921"/>
                  </a:lnTo>
                  <a:lnTo>
                    <a:pt x="97485" y="73063"/>
                  </a:lnTo>
                  <a:lnTo>
                    <a:pt x="102051" y="66217"/>
                  </a:lnTo>
                  <a:close/>
                </a:path>
                <a:path w="1122679" h="146685">
                  <a:moveTo>
                    <a:pt x="1122578" y="66217"/>
                  </a:moveTo>
                  <a:lnTo>
                    <a:pt x="102051" y="66217"/>
                  </a:lnTo>
                  <a:lnTo>
                    <a:pt x="97485" y="73063"/>
                  </a:lnTo>
                  <a:lnTo>
                    <a:pt x="102059" y="79921"/>
                  </a:lnTo>
                  <a:lnTo>
                    <a:pt x="1122578" y="79921"/>
                  </a:lnTo>
                  <a:lnTo>
                    <a:pt x="1122578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696032" y="4624857"/>
              <a:ext cx="146685" cy="146685"/>
            </a:xfrm>
            <a:custGeom>
              <a:avLst/>
              <a:gdLst/>
              <a:ahLst/>
              <a:cxnLst/>
              <a:rect l="l" t="t" r="r" b="b"/>
              <a:pathLst>
                <a:path w="146685" h="146685">
                  <a:moveTo>
                    <a:pt x="146227" y="146138"/>
                  </a:moveTo>
                  <a:lnTo>
                    <a:pt x="0" y="73063"/>
                  </a:lnTo>
                  <a:lnTo>
                    <a:pt x="146227" y="0"/>
                  </a:lnTo>
                  <a:lnTo>
                    <a:pt x="97485" y="73063"/>
                  </a:lnTo>
                  <a:lnTo>
                    <a:pt x="146227" y="1461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1233779" y="4229048"/>
            <a:ext cx="824230" cy="164465"/>
          </a:xfrm>
          <a:custGeom>
            <a:avLst/>
            <a:gdLst/>
            <a:ahLst/>
            <a:cxnLst/>
            <a:rect l="l" t="t" r="r" b="b"/>
            <a:pathLst>
              <a:path w="824230" h="164464">
                <a:moveTo>
                  <a:pt x="824039" y="0"/>
                </a:moveTo>
                <a:lnTo>
                  <a:pt x="659536" y="0"/>
                </a:lnTo>
                <a:lnTo>
                  <a:pt x="0" y="0"/>
                </a:lnTo>
                <a:lnTo>
                  <a:pt x="0" y="164414"/>
                </a:lnTo>
                <a:lnTo>
                  <a:pt x="659536" y="164414"/>
                </a:lnTo>
                <a:lnTo>
                  <a:pt x="824039" y="164414"/>
                </a:lnTo>
                <a:lnTo>
                  <a:pt x="824039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2695270" y="5258904"/>
            <a:ext cx="2827020" cy="768985"/>
            <a:chOff x="2695270" y="5258904"/>
            <a:chExt cx="2827020" cy="768985"/>
          </a:xfrm>
        </p:grpSpPr>
        <p:sp>
          <p:nvSpPr>
            <p:cNvPr id="27" name="object 27"/>
            <p:cNvSpPr/>
            <p:nvPr/>
          </p:nvSpPr>
          <p:spPr>
            <a:xfrm>
              <a:off x="2700604" y="5462143"/>
              <a:ext cx="1124585" cy="146685"/>
            </a:xfrm>
            <a:custGeom>
              <a:avLst/>
              <a:gdLst/>
              <a:ahLst/>
              <a:cxnLst/>
              <a:rect l="l" t="t" r="r" b="b"/>
              <a:pathLst>
                <a:path w="1124585" h="146685">
                  <a:moveTo>
                    <a:pt x="977874" y="0"/>
                  </a:moveTo>
                  <a:lnTo>
                    <a:pt x="1026617" y="73063"/>
                  </a:lnTo>
                  <a:lnTo>
                    <a:pt x="977874" y="146138"/>
                  </a:lnTo>
                  <a:lnTo>
                    <a:pt x="1110379" y="79921"/>
                  </a:lnTo>
                  <a:lnTo>
                    <a:pt x="1087551" y="79921"/>
                  </a:lnTo>
                  <a:lnTo>
                    <a:pt x="1087551" y="66217"/>
                  </a:lnTo>
                  <a:lnTo>
                    <a:pt x="1110402" y="66217"/>
                  </a:lnTo>
                  <a:lnTo>
                    <a:pt x="977874" y="0"/>
                  </a:lnTo>
                  <a:close/>
                </a:path>
                <a:path w="1124585" h="146685">
                  <a:moveTo>
                    <a:pt x="1022050" y="66217"/>
                  </a:moveTo>
                  <a:lnTo>
                    <a:pt x="0" y="66217"/>
                  </a:lnTo>
                  <a:lnTo>
                    <a:pt x="0" y="79921"/>
                  </a:lnTo>
                  <a:lnTo>
                    <a:pt x="1022042" y="79921"/>
                  </a:lnTo>
                  <a:lnTo>
                    <a:pt x="1026617" y="73063"/>
                  </a:lnTo>
                  <a:lnTo>
                    <a:pt x="1022050" y="66217"/>
                  </a:lnTo>
                  <a:close/>
                </a:path>
                <a:path w="1124585" h="146685">
                  <a:moveTo>
                    <a:pt x="1110402" y="66217"/>
                  </a:moveTo>
                  <a:lnTo>
                    <a:pt x="1087551" y="66217"/>
                  </a:lnTo>
                  <a:lnTo>
                    <a:pt x="1087551" y="79921"/>
                  </a:lnTo>
                  <a:lnTo>
                    <a:pt x="1110379" y="79921"/>
                  </a:lnTo>
                  <a:lnTo>
                    <a:pt x="1124102" y="73063"/>
                  </a:lnTo>
                  <a:lnTo>
                    <a:pt x="1110402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678478" y="5462143"/>
              <a:ext cx="146685" cy="146685"/>
            </a:xfrm>
            <a:custGeom>
              <a:avLst/>
              <a:gdLst/>
              <a:ahLst/>
              <a:cxnLst/>
              <a:rect l="l" t="t" r="r" b="b"/>
              <a:pathLst>
                <a:path w="146685" h="146685">
                  <a:moveTo>
                    <a:pt x="0" y="0"/>
                  </a:moveTo>
                  <a:lnTo>
                    <a:pt x="146227" y="73063"/>
                  </a:lnTo>
                  <a:lnTo>
                    <a:pt x="0" y="146138"/>
                  </a:lnTo>
                  <a:lnTo>
                    <a:pt x="48742" y="7306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696032" y="5690489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146227" y="0"/>
                  </a:moveTo>
                  <a:lnTo>
                    <a:pt x="0" y="73075"/>
                  </a:lnTo>
                  <a:lnTo>
                    <a:pt x="146227" y="146138"/>
                  </a:lnTo>
                  <a:lnTo>
                    <a:pt x="102051" y="79921"/>
                  </a:lnTo>
                  <a:lnTo>
                    <a:pt x="36550" y="79921"/>
                  </a:lnTo>
                  <a:lnTo>
                    <a:pt x="36550" y="66217"/>
                  </a:lnTo>
                  <a:lnTo>
                    <a:pt x="102059" y="66217"/>
                  </a:lnTo>
                  <a:lnTo>
                    <a:pt x="146227" y="0"/>
                  </a:lnTo>
                  <a:close/>
                </a:path>
                <a:path w="1122679" h="146685">
                  <a:moveTo>
                    <a:pt x="102059" y="66217"/>
                  </a:moveTo>
                  <a:lnTo>
                    <a:pt x="36550" y="66217"/>
                  </a:lnTo>
                  <a:lnTo>
                    <a:pt x="36550" y="79921"/>
                  </a:lnTo>
                  <a:lnTo>
                    <a:pt x="102051" y="79921"/>
                  </a:lnTo>
                  <a:lnTo>
                    <a:pt x="97485" y="73075"/>
                  </a:lnTo>
                  <a:lnTo>
                    <a:pt x="102059" y="66217"/>
                  </a:lnTo>
                  <a:close/>
                </a:path>
                <a:path w="1122679" h="146685">
                  <a:moveTo>
                    <a:pt x="1122578" y="66217"/>
                  </a:moveTo>
                  <a:lnTo>
                    <a:pt x="102059" y="66217"/>
                  </a:lnTo>
                  <a:lnTo>
                    <a:pt x="97485" y="73075"/>
                  </a:lnTo>
                  <a:lnTo>
                    <a:pt x="102051" y="79921"/>
                  </a:lnTo>
                  <a:lnTo>
                    <a:pt x="1122578" y="79921"/>
                  </a:lnTo>
                  <a:lnTo>
                    <a:pt x="1122578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96032" y="5690489"/>
              <a:ext cx="146685" cy="146685"/>
            </a:xfrm>
            <a:custGeom>
              <a:avLst/>
              <a:gdLst/>
              <a:ahLst/>
              <a:cxnLst/>
              <a:rect l="l" t="t" r="r" b="b"/>
              <a:pathLst>
                <a:path w="146685" h="146685">
                  <a:moveTo>
                    <a:pt x="146227" y="146138"/>
                  </a:moveTo>
                  <a:lnTo>
                    <a:pt x="0" y="73075"/>
                  </a:lnTo>
                  <a:lnTo>
                    <a:pt x="146227" y="0"/>
                  </a:lnTo>
                  <a:lnTo>
                    <a:pt x="97485" y="73075"/>
                  </a:lnTo>
                  <a:lnTo>
                    <a:pt x="146227" y="1461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24706" y="5261190"/>
              <a:ext cx="1695450" cy="764540"/>
            </a:xfrm>
            <a:custGeom>
              <a:avLst/>
              <a:gdLst/>
              <a:ahLst/>
              <a:cxnLst/>
              <a:rect l="l" t="t" r="r" b="b"/>
              <a:pathLst>
                <a:path w="1695450" h="764539">
                  <a:moveTo>
                    <a:pt x="0" y="0"/>
                  </a:moveTo>
                  <a:lnTo>
                    <a:pt x="1695297" y="0"/>
                  </a:lnTo>
                  <a:lnTo>
                    <a:pt x="1695297" y="764209"/>
                  </a:lnTo>
                  <a:lnTo>
                    <a:pt x="0" y="764209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925239" y="5297728"/>
              <a:ext cx="329565" cy="164465"/>
            </a:xfrm>
            <a:custGeom>
              <a:avLst/>
              <a:gdLst/>
              <a:ahLst/>
              <a:cxnLst/>
              <a:rect l="l" t="t" r="r" b="b"/>
              <a:pathLst>
                <a:path w="329564" h="164464">
                  <a:moveTo>
                    <a:pt x="329006" y="0"/>
                  </a:moveTo>
                  <a:lnTo>
                    <a:pt x="164503" y="0"/>
                  </a:lnTo>
                  <a:lnTo>
                    <a:pt x="0" y="0"/>
                  </a:lnTo>
                  <a:lnTo>
                    <a:pt x="0" y="164414"/>
                  </a:lnTo>
                  <a:lnTo>
                    <a:pt x="164503" y="164414"/>
                  </a:lnTo>
                  <a:lnTo>
                    <a:pt x="329006" y="164414"/>
                  </a:lnTo>
                  <a:lnTo>
                    <a:pt x="32900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00604" y="5462143"/>
              <a:ext cx="1124585" cy="146685"/>
            </a:xfrm>
            <a:custGeom>
              <a:avLst/>
              <a:gdLst/>
              <a:ahLst/>
              <a:cxnLst/>
              <a:rect l="l" t="t" r="r" b="b"/>
              <a:pathLst>
                <a:path w="1124585" h="146685">
                  <a:moveTo>
                    <a:pt x="977874" y="0"/>
                  </a:moveTo>
                  <a:lnTo>
                    <a:pt x="1026617" y="73063"/>
                  </a:lnTo>
                  <a:lnTo>
                    <a:pt x="977874" y="146138"/>
                  </a:lnTo>
                  <a:lnTo>
                    <a:pt x="1110379" y="79921"/>
                  </a:lnTo>
                  <a:lnTo>
                    <a:pt x="1087551" y="79921"/>
                  </a:lnTo>
                  <a:lnTo>
                    <a:pt x="1087551" y="66217"/>
                  </a:lnTo>
                  <a:lnTo>
                    <a:pt x="1110402" y="66217"/>
                  </a:lnTo>
                  <a:lnTo>
                    <a:pt x="977874" y="0"/>
                  </a:lnTo>
                  <a:close/>
                </a:path>
                <a:path w="1124585" h="146685">
                  <a:moveTo>
                    <a:pt x="1022050" y="66217"/>
                  </a:moveTo>
                  <a:lnTo>
                    <a:pt x="0" y="66217"/>
                  </a:lnTo>
                  <a:lnTo>
                    <a:pt x="0" y="79921"/>
                  </a:lnTo>
                  <a:lnTo>
                    <a:pt x="1022042" y="79921"/>
                  </a:lnTo>
                  <a:lnTo>
                    <a:pt x="1026617" y="73063"/>
                  </a:lnTo>
                  <a:lnTo>
                    <a:pt x="1022050" y="66217"/>
                  </a:lnTo>
                  <a:close/>
                </a:path>
                <a:path w="1124585" h="146685">
                  <a:moveTo>
                    <a:pt x="1110402" y="66217"/>
                  </a:moveTo>
                  <a:lnTo>
                    <a:pt x="1087551" y="66217"/>
                  </a:lnTo>
                  <a:lnTo>
                    <a:pt x="1087551" y="79921"/>
                  </a:lnTo>
                  <a:lnTo>
                    <a:pt x="1110379" y="79921"/>
                  </a:lnTo>
                  <a:lnTo>
                    <a:pt x="1124102" y="73063"/>
                  </a:lnTo>
                  <a:lnTo>
                    <a:pt x="1110402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678478" y="5462143"/>
              <a:ext cx="146685" cy="146685"/>
            </a:xfrm>
            <a:custGeom>
              <a:avLst/>
              <a:gdLst/>
              <a:ahLst/>
              <a:cxnLst/>
              <a:rect l="l" t="t" r="r" b="b"/>
              <a:pathLst>
                <a:path w="146685" h="146685">
                  <a:moveTo>
                    <a:pt x="0" y="0"/>
                  </a:moveTo>
                  <a:lnTo>
                    <a:pt x="146227" y="73063"/>
                  </a:lnTo>
                  <a:lnTo>
                    <a:pt x="0" y="146138"/>
                  </a:lnTo>
                  <a:lnTo>
                    <a:pt x="48742" y="7306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696032" y="5690489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146227" y="0"/>
                  </a:moveTo>
                  <a:lnTo>
                    <a:pt x="0" y="73075"/>
                  </a:lnTo>
                  <a:lnTo>
                    <a:pt x="146227" y="146138"/>
                  </a:lnTo>
                  <a:lnTo>
                    <a:pt x="102051" y="79921"/>
                  </a:lnTo>
                  <a:lnTo>
                    <a:pt x="36550" y="79921"/>
                  </a:lnTo>
                  <a:lnTo>
                    <a:pt x="36550" y="66217"/>
                  </a:lnTo>
                  <a:lnTo>
                    <a:pt x="102059" y="66217"/>
                  </a:lnTo>
                  <a:lnTo>
                    <a:pt x="146227" y="0"/>
                  </a:lnTo>
                  <a:close/>
                </a:path>
                <a:path w="1122679" h="146685">
                  <a:moveTo>
                    <a:pt x="102059" y="66217"/>
                  </a:moveTo>
                  <a:lnTo>
                    <a:pt x="36550" y="66217"/>
                  </a:lnTo>
                  <a:lnTo>
                    <a:pt x="36550" y="79921"/>
                  </a:lnTo>
                  <a:lnTo>
                    <a:pt x="102051" y="79921"/>
                  </a:lnTo>
                  <a:lnTo>
                    <a:pt x="97485" y="73075"/>
                  </a:lnTo>
                  <a:lnTo>
                    <a:pt x="102059" y="66217"/>
                  </a:lnTo>
                  <a:close/>
                </a:path>
                <a:path w="1122679" h="146685">
                  <a:moveTo>
                    <a:pt x="1122578" y="66217"/>
                  </a:moveTo>
                  <a:lnTo>
                    <a:pt x="102059" y="66217"/>
                  </a:lnTo>
                  <a:lnTo>
                    <a:pt x="97485" y="73075"/>
                  </a:lnTo>
                  <a:lnTo>
                    <a:pt x="102051" y="79921"/>
                  </a:lnTo>
                  <a:lnTo>
                    <a:pt x="1122578" y="79921"/>
                  </a:lnTo>
                  <a:lnTo>
                    <a:pt x="1122578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696032" y="5690489"/>
              <a:ext cx="146685" cy="146685"/>
            </a:xfrm>
            <a:custGeom>
              <a:avLst/>
              <a:gdLst/>
              <a:ahLst/>
              <a:cxnLst/>
              <a:rect l="l" t="t" r="r" b="b"/>
              <a:pathLst>
                <a:path w="146685" h="146685">
                  <a:moveTo>
                    <a:pt x="146227" y="146138"/>
                  </a:moveTo>
                  <a:lnTo>
                    <a:pt x="0" y="73075"/>
                  </a:lnTo>
                  <a:lnTo>
                    <a:pt x="146227" y="0"/>
                  </a:lnTo>
                  <a:lnTo>
                    <a:pt x="97485" y="73075"/>
                  </a:lnTo>
                  <a:lnTo>
                    <a:pt x="146227" y="1461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1233779" y="5294680"/>
            <a:ext cx="495300" cy="166370"/>
          </a:xfrm>
          <a:custGeom>
            <a:avLst/>
            <a:gdLst/>
            <a:ahLst/>
            <a:cxnLst/>
            <a:rect l="l" t="t" r="r" b="b"/>
            <a:pathLst>
              <a:path w="495300" h="166370">
                <a:moveTo>
                  <a:pt x="495033" y="0"/>
                </a:moveTo>
                <a:lnTo>
                  <a:pt x="329006" y="0"/>
                </a:lnTo>
                <a:lnTo>
                  <a:pt x="0" y="0"/>
                </a:lnTo>
                <a:lnTo>
                  <a:pt x="0" y="165938"/>
                </a:lnTo>
                <a:lnTo>
                  <a:pt x="329006" y="165938"/>
                </a:lnTo>
                <a:lnTo>
                  <a:pt x="495033" y="165938"/>
                </a:lnTo>
                <a:lnTo>
                  <a:pt x="495033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2695079" y="6307531"/>
            <a:ext cx="2827655" cy="1393825"/>
            <a:chOff x="2695079" y="6307531"/>
            <a:chExt cx="2827655" cy="1393825"/>
          </a:xfrm>
        </p:grpSpPr>
        <p:sp>
          <p:nvSpPr>
            <p:cNvPr id="39" name="object 39"/>
            <p:cNvSpPr/>
            <p:nvPr/>
          </p:nvSpPr>
          <p:spPr>
            <a:xfrm>
              <a:off x="2700604" y="6734810"/>
              <a:ext cx="1124585" cy="146685"/>
            </a:xfrm>
            <a:custGeom>
              <a:avLst/>
              <a:gdLst/>
              <a:ahLst/>
              <a:cxnLst/>
              <a:rect l="l" t="t" r="r" b="b"/>
              <a:pathLst>
                <a:path w="1124585" h="146684">
                  <a:moveTo>
                    <a:pt x="977874" y="0"/>
                  </a:moveTo>
                  <a:lnTo>
                    <a:pt x="1026617" y="73075"/>
                  </a:lnTo>
                  <a:lnTo>
                    <a:pt x="977874" y="146138"/>
                  </a:lnTo>
                  <a:lnTo>
                    <a:pt x="1110402" y="79921"/>
                  </a:lnTo>
                  <a:lnTo>
                    <a:pt x="1087551" y="79921"/>
                  </a:lnTo>
                  <a:lnTo>
                    <a:pt x="1087551" y="66217"/>
                  </a:lnTo>
                  <a:lnTo>
                    <a:pt x="1110379" y="66217"/>
                  </a:lnTo>
                  <a:lnTo>
                    <a:pt x="977874" y="0"/>
                  </a:lnTo>
                  <a:close/>
                </a:path>
                <a:path w="1124585" h="146684">
                  <a:moveTo>
                    <a:pt x="1022042" y="66217"/>
                  </a:moveTo>
                  <a:lnTo>
                    <a:pt x="0" y="66217"/>
                  </a:lnTo>
                  <a:lnTo>
                    <a:pt x="0" y="79921"/>
                  </a:lnTo>
                  <a:lnTo>
                    <a:pt x="1022050" y="79921"/>
                  </a:lnTo>
                  <a:lnTo>
                    <a:pt x="1026617" y="73075"/>
                  </a:lnTo>
                  <a:lnTo>
                    <a:pt x="1022042" y="66217"/>
                  </a:lnTo>
                  <a:close/>
                </a:path>
                <a:path w="1124585" h="146684">
                  <a:moveTo>
                    <a:pt x="1110379" y="66217"/>
                  </a:moveTo>
                  <a:lnTo>
                    <a:pt x="1087551" y="66217"/>
                  </a:lnTo>
                  <a:lnTo>
                    <a:pt x="1087551" y="79921"/>
                  </a:lnTo>
                  <a:lnTo>
                    <a:pt x="1110402" y="79921"/>
                  </a:lnTo>
                  <a:lnTo>
                    <a:pt x="1124102" y="73075"/>
                  </a:lnTo>
                  <a:lnTo>
                    <a:pt x="1110379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678478" y="6734810"/>
              <a:ext cx="146685" cy="146685"/>
            </a:xfrm>
            <a:custGeom>
              <a:avLst/>
              <a:gdLst/>
              <a:ahLst/>
              <a:cxnLst/>
              <a:rect l="l" t="t" r="r" b="b"/>
              <a:pathLst>
                <a:path w="146685" h="146684">
                  <a:moveTo>
                    <a:pt x="0" y="0"/>
                  </a:moveTo>
                  <a:lnTo>
                    <a:pt x="146227" y="73075"/>
                  </a:lnTo>
                  <a:lnTo>
                    <a:pt x="0" y="146138"/>
                  </a:lnTo>
                  <a:lnTo>
                    <a:pt x="48742" y="7307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696032" y="7150404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4">
                  <a:moveTo>
                    <a:pt x="146227" y="0"/>
                  </a:moveTo>
                  <a:lnTo>
                    <a:pt x="0" y="73075"/>
                  </a:lnTo>
                  <a:lnTo>
                    <a:pt x="146227" y="146138"/>
                  </a:lnTo>
                  <a:lnTo>
                    <a:pt x="102051" y="79921"/>
                  </a:lnTo>
                  <a:lnTo>
                    <a:pt x="36550" y="79921"/>
                  </a:lnTo>
                  <a:lnTo>
                    <a:pt x="36550" y="66217"/>
                  </a:lnTo>
                  <a:lnTo>
                    <a:pt x="102059" y="66217"/>
                  </a:lnTo>
                  <a:lnTo>
                    <a:pt x="146227" y="0"/>
                  </a:lnTo>
                  <a:close/>
                </a:path>
                <a:path w="1122679" h="146684">
                  <a:moveTo>
                    <a:pt x="102059" y="66217"/>
                  </a:moveTo>
                  <a:lnTo>
                    <a:pt x="36550" y="66217"/>
                  </a:lnTo>
                  <a:lnTo>
                    <a:pt x="36550" y="79921"/>
                  </a:lnTo>
                  <a:lnTo>
                    <a:pt x="102051" y="79921"/>
                  </a:lnTo>
                  <a:lnTo>
                    <a:pt x="97485" y="73075"/>
                  </a:lnTo>
                  <a:lnTo>
                    <a:pt x="102059" y="66217"/>
                  </a:lnTo>
                  <a:close/>
                </a:path>
                <a:path w="1122679" h="146684">
                  <a:moveTo>
                    <a:pt x="1122578" y="66217"/>
                  </a:moveTo>
                  <a:lnTo>
                    <a:pt x="102059" y="66217"/>
                  </a:lnTo>
                  <a:lnTo>
                    <a:pt x="97485" y="73075"/>
                  </a:lnTo>
                  <a:lnTo>
                    <a:pt x="102051" y="79921"/>
                  </a:lnTo>
                  <a:lnTo>
                    <a:pt x="1122578" y="79921"/>
                  </a:lnTo>
                  <a:lnTo>
                    <a:pt x="1122578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696032" y="7150404"/>
              <a:ext cx="146685" cy="146685"/>
            </a:xfrm>
            <a:custGeom>
              <a:avLst/>
              <a:gdLst/>
              <a:ahLst/>
              <a:cxnLst/>
              <a:rect l="l" t="t" r="r" b="b"/>
              <a:pathLst>
                <a:path w="146685" h="146684">
                  <a:moveTo>
                    <a:pt x="146227" y="146138"/>
                  </a:moveTo>
                  <a:lnTo>
                    <a:pt x="0" y="73075"/>
                  </a:lnTo>
                  <a:lnTo>
                    <a:pt x="146227" y="0"/>
                  </a:lnTo>
                  <a:lnTo>
                    <a:pt x="97485" y="73075"/>
                  </a:lnTo>
                  <a:lnTo>
                    <a:pt x="146227" y="1461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824706" y="6310071"/>
              <a:ext cx="1695450" cy="1388745"/>
            </a:xfrm>
            <a:custGeom>
              <a:avLst/>
              <a:gdLst/>
              <a:ahLst/>
              <a:cxnLst/>
              <a:rect l="l" t="t" r="r" b="b"/>
              <a:pathLst>
                <a:path w="1695450" h="1388745">
                  <a:moveTo>
                    <a:pt x="0" y="0"/>
                  </a:moveTo>
                  <a:lnTo>
                    <a:pt x="1695297" y="0"/>
                  </a:lnTo>
                  <a:lnTo>
                    <a:pt x="1695297" y="1388376"/>
                  </a:lnTo>
                  <a:lnTo>
                    <a:pt x="0" y="1388376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925239" y="6402933"/>
              <a:ext cx="742315" cy="164465"/>
            </a:xfrm>
            <a:custGeom>
              <a:avLst/>
              <a:gdLst/>
              <a:ahLst/>
              <a:cxnLst/>
              <a:rect l="l" t="t" r="r" b="b"/>
              <a:pathLst>
                <a:path w="742314" h="164465">
                  <a:moveTo>
                    <a:pt x="741781" y="0"/>
                  </a:moveTo>
                  <a:lnTo>
                    <a:pt x="577278" y="0"/>
                  </a:lnTo>
                  <a:lnTo>
                    <a:pt x="0" y="0"/>
                  </a:lnTo>
                  <a:lnTo>
                    <a:pt x="0" y="164414"/>
                  </a:lnTo>
                  <a:lnTo>
                    <a:pt x="577278" y="164414"/>
                  </a:lnTo>
                  <a:lnTo>
                    <a:pt x="741781" y="164414"/>
                  </a:lnTo>
                  <a:lnTo>
                    <a:pt x="741781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1233779" y="6702843"/>
            <a:ext cx="329565" cy="164465"/>
          </a:xfrm>
          <a:custGeom>
            <a:avLst/>
            <a:gdLst/>
            <a:ahLst/>
            <a:cxnLst/>
            <a:rect l="l" t="t" r="r" b="b"/>
            <a:pathLst>
              <a:path w="329565" h="164465">
                <a:moveTo>
                  <a:pt x="329006" y="0"/>
                </a:moveTo>
                <a:lnTo>
                  <a:pt x="164503" y="0"/>
                </a:lnTo>
                <a:lnTo>
                  <a:pt x="0" y="0"/>
                </a:lnTo>
                <a:lnTo>
                  <a:pt x="0" y="164401"/>
                </a:lnTo>
                <a:lnTo>
                  <a:pt x="164503" y="164401"/>
                </a:lnTo>
                <a:lnTo>
                  <a:pt x="329006" y="164401"/>
                </a:lnTo>
                <a:lnTo>
                  <a:pt x="32900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2695270" y="6734047"/>
            <a:ext cx="1130300" cy="563880"/>
            <a:chOff x="2695270" y="6734047"/>
            <a:chExt cx="1130300" cy="563880"/>
          </a:xfrm>
        </p:grpSpPr>
        <p:sp>
          <p:nvSpPr>
            <p:cNvPr id="47" name="object 47"/>
            <p:cNvSpPr/>
            <p:nvPr/>
          </p:nvSpPr>
          <p:spPr>
            <a:xfrm>
              <a:off x="2700604" y="6734809"/>
              <a:ext cx="1124585" cy="146685"/>
            </a:xfrm>
            <a:custGeom>
              <a:avLst/>
              <a:gdLst/>
              <a:ahLst/>
              <a:cxnLst/>
              <a:rect l="l" t="t" r="r" b="b"/>
              <a:pathLst>
                <a:path w="1124585" h="146684">
                  <a:moveTo>
                    <a:pt x="977874" y="0"/>
                  </a:moveTo>
                  <a:lnTo>
                    <a:pt x="1026617" y="73075"/>
                  </a:lnTo>
                  <a:lnTo>
                    <a:pt x="977874" y="146138"/>
                  </a:lnTo>
                  <a:lnTo>
                    <a:pt x="1110402" y="79921"/>
                  </a:lnTo>
                  <a:lnTo>
                    <a:pt x="1087551" y="79921"/>
                  </a:lnTo>
                  <a:lnTo>
                    <a:pt x="1087551" y="66217"/>
                  </a:lnTo>
                  <a:lnTo>
                    <a:pt x="1110379" y="66217"/>
                  </a:lnTo>
                  <a:lnTo>
                    <a:pt x="977874" y="0"/>
                  </a:lnTo>
                  <a:close/>
                </a:path>
                <a:path w="1124585" h="146684">
                  <a:moveTo>
                    <a:pt x="1022042" y="66217"/>
                  </a:moveTo>
                  <a:lnTo>
                    <a:pt x="0" y="66217"/>
                  </a:lnTo>
                  <a:lnTo>
                    <a:pt x="0" y="79921"/>
                  </a:lnTo>
                  <a:lnTo>
                    <a:pt x="1022050" y="79921"/>
                  </a:lnTo>
                  <a:lnTo>
                    <a:pt x="1026617" y="73075"/>
                  </a:lnTo>
                  <a:lnTo>
                    <a:pt x="1022042" y="66217"/>
                  </a:lnTo>
                  <a:close/>
                </a:path>
                <a:path w="1124585" h="146684">
                  <a:moveTo>
                    <a:pt x="1110379" y="66217"/>
                  </a:moveTo>
                  <a:lnTo>
                    <a:pt x="1087551" y="66217"/>
                  </a:lnTo>
                  <a:lnTo>
                    <a:pt x="1087551" y="79921"/>
                  </a:lnTo>
                  <a:lnTo>
                    <a:pt x="1110402" y="79921"/>
                  </a:lnTo>
                  <a:lnTo>
                    <a:pt x="1124102" y="73075"/>
                  </a:lnTo>
                  <a:lnTo>
                    <a:pt x="1110379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678478" y="6734809"/>
              <a:ext cx="146685" cy="146685"/>
            </a:xfrm>
            <a:custGeom>
              <a:avLst/>
              <a:gdLst/>
              <a:ahLst/>
              <a:cxnLst/>
              <a:rect l="l" t="t" r="r" b="b"/>
              <a:pathLst>
                <a:path w="146685" h="146684">
                  <a:moveTo>
                    <a:pt x="0" y="0"/>
                  </a:moveTo>
                  <a:lnTo>
                    <a:pt x="146227" y="73075"/>
                  </a:lnTo>
                  <a:lnTo>
                    <a:pt x="0" y="146138"/>
                  </a:lnTo>
                  <a:lnTo>
                    <a:pt x="48742" y="7307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696032" y="7150404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4">
                  <a:moveTo>
                    <a:pt x="146227" y="0"/>
                  </a:moveTo>
                  <a:lnTo>
                    <a:pt x="0" y="73075"/>
                  </a:lnTo>
                  <a:lnTo>
                    <a:pt x="146227" y="146138"/>
                  </a:lnTo>
                  <a:lnTo>
                    <a:pt x="102051" y="79921"/>
                  </a:lnTo>
                  <a:lnTo>
                    <a:pt x="36550" y="79921"/>
                  </a:lnTo>
                  <a:lnTo>
                    <a:pt x="36550" y="66217"/>
                  </a:lnTo>
                  <a:lnTo>
                    <a:pt x="102059" y="66217"/>
                  </a:lnTo>
                  <a:lnTo>
                    <a:pt x="146227" y="0"/>
                  </a:lnTo>
                  <a:close/>
                </a:path>
                <a:path w="1122679" h="146684">
                  <a:moveTo>
                    <a:pt x="102059" y="66217"/>
                  </a:moveTo>
                  <a:lnTo>
                    <a:pt x="36550" y="66217"/>
                  </a:lnTo>
                  <a:lnTo>
                    <a:pt x="36550" y="79921"/>
                  </a:lnTo>
                  <a:lnTo>
                    <a:pt x="102051" y="79921"/>
                  </a:lnTo>
                  <a:lnTo>
                    <a:pt x="97485" y="73075"/>
                  </a:lnTo>
                  <a:lnTo>
                    <a:pt x="102059" y="66217"/>
                  </a:lnTo>
                  <a:close/>
                </a:path>
                <a:path w="1122679" h="146684">
                  <a:moveTo>
                    <a:pt x="1122578" y="66217"/>
                  </a:moveTo>
                  <a:lnTo>
                    <a:pt x="102059" y="66217"/>
                  </a:lnTo>
                  <a:lnTo>
                    <a:pt x="97485" y="73075"/>
                  </a:lnTo>
                  <a:lnTo>
                    <a:pt x="102051" y="79921"/>
                  </a:lnTo>
                  <a:lnTo>
                    <a:pt x="1122578" y="79921"/>
                  </a:lnTo>
                  <a:lnTo>
                    <a:pt x="1122578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696032" y="7150404"/>
              <a:ext cx="146685" cy="146685"/>
            </a:xfrm>
            <a:custGeom>
              <a:avLst/>
              <a:gdLst/>
              <a:ahLst/>
              <a:cxnLst/>
              <a:rect l="l" t="t" r="r" b="b"/>
              <a:pathLst>
                <a:path w="146685" h="146684">
                  <a:moveTo>
                    <a:pt x="146227" y="146138"/>
                  </a:moveTo>
                  <a:lnTo>
                    <a:pt x="0" y="73075"/>
                  </a:lnTo>
                  <a:lnTo>
                    <a:pt x="146227" y="0"/>
                  </a:lnTo>
                  <a:lnTo>
                    <a:pt x="97485" y="73075"/>
                  </a:lnTo>
                  <a:lnTo>
                    <a:pt x="146227" y="1461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1109643" y="1288649"/>
          <a:ext cx="5358763" cy="84245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1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8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58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545">
                <a:tc gridSpan="6"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650" spc="-15" dirty="0">
                          <a:latin typeface="Gulim"/>
                          <a:cs typeface="Gulim"/>
                        </a:rPr>
                        <a:t>업</a:t>
                      </a:r>
                      <a:r>
                        <a:rPr sz="1650" dirty="0">
                          <a:latin typeface="Gulim"/>
                          <a:cs typeface="Gulim"/>
                        </a:rPr>
                        <a:t>무</a:t>
                      </a:r>
                      <a:r>
                        <a:rPr sz="1650" spc="145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1650" dirty="0">
                          <a:latin typeface="Gulim"/>
                          <a:cs typeface="Gulim"/>
                        </a:rPr>
                        <a:t>흐름도</a:t>
                      </a:r>
                      <a:endParaRPr sz="1650">
                        <a:latin typeface="Gulim"/>
                        <a:cs typeface="Gulim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5" dirty="0">
                          <a:latin typeface="Malgun Gothic"/>
                          <a:cs typeface="Malgun Gothic"/>
                        </a:rPr>
                        <a:t>시스템명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도서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대여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반납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시스템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5" dirty="0">
                          <a:latin typeface="Malgun Gothic"/>
                          <a:cs typeface="Malgun Gothic"/>
                        </a:rPr>
                        <a:t>작성일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spc="-15" dirty="0">
                          <a:latin typeface="Malgun Gothic"/>
                          <a:cs typeface="Malgun Gothic"/>
                        </a:rPr>
                        <a:t>2021년11월19일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0" dirty="0">
                          <a:latin typeface="Malgun Gothic"/>
                          <a:cs typeface="Malgun Gothic"/>
                        </a:rPr>
                        <a:t>서브시스템명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결제</a:t>
                      </a:r>
                      <a:r>
                        <a:rPr sz="1000" spc="1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관리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5" dirty="0">
                          <a:latin typeface="Malgun Gothic"/>
                          <a:cs typeface="Malgun Gothic"/>
                        </a:rPr>
                        <a:t>작성자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700" spc="-5" dirty="0">
                          <a:latin typeface="Malgun Gothic"/>
                          <a:cs typeface="Malgun Gothic"/>
                        </a:rPr>
                        <a:t>전희성,김원범,이경빈,조민우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793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b="1" spc="-30" dirty="0">
                          <a:latin typeface="Malgun Gothic"/>
                          <a:cs typeface="Malgun Gothic"/>
                        </a:rPr>
                        <a:t>단위업무명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도서</a:t>
                      </a:r>
                      <a:r>
                        <a:rPr sz="1000" spc="1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결제</a:t>
                      </a:r>
                      <a:r>
                        <a:rPr sz="1000" spc="1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흐름도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444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43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3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b="1" spc="-10" dirty="0">
                          <a:latin typeface="GulimChe"/>
                          <a:cs typeface="GulimChe"/>
                        </a:rPr>
                        <a:t>은행</a:t>
                      </a:r>
                      <a:endParaRPr sz="1300">
                        <a:latin typeface="GulimChe"/>
                        <a:cs typeface="GulimChe"/>
                      </a:endParaRPr>
                    </a:p>
                    <a:p>
                      <a:pPr marL="137795" marR="1719580">
                        <a:lnSpc>
                          <a:spcPct val="133000"/>
                        </a:lnSpc>
                        <a:spcBef>
                          <a:spcPts val="165"/>
                        </a:spcBef>
                      </a:pPr>
                      <a:r>
                        <a:rPr sz="1000" b="1" spc="-5" dirty="0">
                          <a:latin typeface="GulimChe"/>
                          <a:cs typeface="GulimChe"/>
                        </a:rPr>
                        <a:t>승인번호</a:t>
                      </a:r>
                      <a:r>
                        <a:rPr sz="1000" b="1" spc="-8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spc="-5" dirty="0">
                          <a:latin typeface="GulimChe"/>
                          <a:cs typeface="GulimChe"/>
                        </a:rPr>
                        <a:t>조회 </a:t>
                      </a:r>
                      <a:r>
                        <a:rPr sz="1000" b="1" spc="-48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spc="-5" dirty="0">
                          <a:latin typeface="GulimChe"/>
                          <a:cs typeface="GulimChe"/>
                        </a:rPr>
                        <a:t>금액</a:t>
                      </a:r>
                      <a:r>
                        <a:rPr sz="1000" b="1" spc="-1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dirty="0">
                          <a:latin typeface="GulimChe"/>
                          <a:cs typeface="GulimChe"/>
                        </a:rPr>
                        <a:t>지불</a:t>
                      </a:r>
                      <a:endParaRPr sz="1000">
                        <a:latin typeface="GulimChe"/>
                        <a:cs typeface="GulimChe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1300" b="1" spc="-10" dirty="0">
                          <a:latin typeface="GulimChe"/>
                          <a:cs typeface="GulimChe"/>
                        </a:rPr>
                        <a:t>은행</a:t>
                      </a:r>
                      <a:endParaRPr sz="1300">
                        <a:latin typeface="GulimChe"/>
                        <a:cs typeface="GulimChe"/>
                      </a:endParaRPr>
                    </a:p>
                    <a:p>
                      <a:pPr marL="140970" marR="1652905">
                        <a:lnSpc>
                          <a:spcPct val="133000"/>
                        </a:lnSpc>
                        <a:spcBef>
                          <a:spcPts val="165"/>
                        </a:spcBef>
                      </a:pPr>
                      <a:r>
                        <a:rPr sz="1000" b="1" spc="-5" dirty="0">
                          <a:latin typeface="GulimChe"/>
                          <a:cs typeface="GulimChe"/>
                        </a:rPr>
                        <a:t>카드,계좌</a:t>
                      </a:r>
                      <a:r>
                        <a:rPr sz="1000" b="1" spc="-7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dirty="0">
                          <a:latin typeface="GulimChe"/>
                          <a:cs typeface="GulimChe"/>
                        </a:rPr>
                        <a:t>조회 </a:t>
                      </a:r>
                      <a:r>
                        <a:rPr sz="1000" b="1" spc="-48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spc="-5" dirty="0">
                          <a:latin typeface="GulimChe"/>
                          <a:cs typeface="GulimChe"/>
                        </a:rPr>
                        <a:t>승인번호</a:t>
                      </a:r>
                      <a:r>
                        <a:rPr sz="1000" b="1" spc="-3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spc="-5" dirty="0">
                          <a:latin typeface="GulimChe"/>
                          <a:cs typeface="GulimChe"/>
                        </a:rPr>
                        <a:t>전송</a:t>
                      </a:r>
                      <a:endParaRPr sz="1000">
                        <a:latin typeface="GulimChe"/>
                        <a:cs typeface="GulimChe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1300" b="1" spc="-10" dirty="0">
                          <a:latin typeface="GulimChe"/>
                          <a:cs typeface="GulimChe"/>
                        </a:rPr>
                        <a:t>은행</a:t>
                      </a:r>
                      <a:endParaRPr sz="1300">
                        <a:latin typeface="GulimChe"/>
                        <a:cs typeface="GulimChe"/>
                      </a:endParaRPr>
                    </a:p>
                    <a:p>
                      <a:pPr marL="140970" marR="1652905">
                        <a:lnSpc>
                          <a:spcPct val="134000"/>
                        </a:lnSpc>
                        <a:spcBef>
                          <a:spcPts val="160"/>
                        </a:spcBef>
                      </a:pPr>
                      <a:r>
                        <a:rPr sz="1000" b="1" spc="-5" dirty="0">
                          <a:latin typeface="GulimChe"/>
                          <a:cs typeface="GulimChe"/>
                        </a:rPr>
                        <a:t>카드,계좌</a:t>
                      </a:r>
                      <a:r>
                        <a:rPr sz="1000" b="1" spc="-7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dirty="0">
                          <a:latin typeface="GulimChe"/>
                          <a:cs typeface="GulimChe"/>
                        </a:rPr>
                        <a:t>조회 </a:t>
                      </a:r>
                      <a:r>
                        <a:rPr sz="1000" b="1" spc="-48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spc="-5" dirty="0">
                          <a:latin typeface="GulimChe"/>
                          <a:cs typeface="GulimChe"/>
                        </a:rPr>
                        <a:t>승인번호</a:t>
                      </a:r>
                      <a:r>
                        <a:rPr sz="1000" b="1" spc="-3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spc="-5" dirty="0">
                          <a:latin typeface="GulimChe"/>
                          <a:cs typeface="GulimChe"/>
                        </a:rPr>
                        <a:t>전송</a:t>
                      </a:r>
                      <a:endParaRPr sz="1000">
                        <a:latin typeface="GulimChe"/>
                        <a:cs typeface="GulimChe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1300" b="1" spc="-10" dirty="0">
                          <a:latin typeface="GulimChe"/>
                          <a:cs typeface="GulimChe"/>
                        </a:rPr>
                        <a:t>배송</a:t>
                      </a:r>
                      <a:r>
                        <a:rPr sz="1300" b="1" spc="-4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300" b="1" spc="-5" dirty="0">
                          <a:latin typeface="GulimChe"/>
                          <a:cs typeface="GulimChe"/>
                        </a:rPr>
                        <a:t>업체</a:t>
                      </a:r>
                      <a:endParaRPr sz="1300">
                        <a:latin typeface="GulimChe"/>
                        <a:cs typeface="GulimChe"/>
                      </a:endParaRPr>
                    </a:p>
                    <a:p>
                      <a:pPr marL="140970" marR="1652905" algn="just">
                        <a:lnSpc>
                          <a:spcPct val="133500"/>
                        </a:lnSpc>
                        <a:spcBef>
                          <a:spcPts val="165"/>
                        </a:spcBef>
                      </a:pPr>
                      <a:r>
                        <a:rPr sz="1000" b="1" spc="-5" dirty="0">
                          <a:latin typeface="GulimChe"/>
                          <a:cs typeface="GulimChe"/>
                        </a:rPr>
                        <a:t>배송</a:t>
                      </a:r>
                      <a:r>
                        <a:rPr sz="1000" b="1" spc="-4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spc="-5" dirty="0">
                          <a:latin typeface="GulimChe"/>
                          <a:cs typeface="GulimChe"/>
                        </a:rPr>
                        <a:t>업체</a:t>
                      </a:r>
                      <a:r>
                        <a:rPr sz="1000" b="1" spc="-4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dirty="0">
                          <a:latin typeface="GulimChe"/>
                          <a:cs typeface="GulimChe"/>
                        </a:rPr>
                        <a:t>선택 </a:t>
                      </a:r>
                      <a:r>
                        <a:rPr sz="1000" b="1" spc="-48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spc="-5" dirty="0">
                          <a:latin typeface="GulimChe"/>
                          <a:cs typeface="GulimChe"/>
                        </a:rPr>
                        <a:t>배송</a:t>
                      </a:r>
                      <a:r>
                        <a:rPr sz="1000" b="1" spc="-4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spc="-5" dirty="0">
                          <a:latin typeface="GulimChe"/>
                          <a:cs typeface="GulimChe"/>
                        </a:rPr>
                        <a:t>방법</a:t>
                      </a:r>
                      <a:r>
                        <a:rPr sz="1000" b="1" spc="-4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dirty="0">
                          <a:latin typeface="GulimChe"/>
                          <a:cs typeface="GulimChe"/>
                        </a:rPr>
                        <a:t>선택 </a:t>
                      </a:r>
                      <a:r>
                        <a:rPr sz="1000" b="1" spc="-48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spc="-5" dirty="0">
                          <a:latin typeface="GulimChe"/>
                          <a:cs typeface="GulimChe"/>
                        </a:rPr>
                        <a:t>배송</a:t>
                      </a:r>
                      <a:r>
                        <a:rPr sz="1000" b="1" spc="-4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spc="-5" dirty="0">
                          <a:latin typeface="GulimChe"/>
                          <a:cs typeface="GulimChe"/>
                        </a:rPr>
                        <a:t>기간</a:t>
                      </a:r>
                      <a:r>
                        <a:rPr sz="1000" b="1" spc="-4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dirty="0">
                          <a:latin typeface="GulimChe"/>
                          <a:cs typeface="GulimChe"/>
                        </a:rPr>
                        <a:t>통보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204">
                <a:tc rowSpan="2" gridSpan="2"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300" b="1" spc="-10" dirty="0">
                          <a:latin typeface="GulimChe"/>
                          <a:cs typeface="GulimChe"/>
                        </a:rPr>
                        <a:t>도서관</a:t>
                      </a:r>
                      <a:endParaRPr sz="1300">
                        <a:latin typeface="GulimChe"/>
                        <a:cs typeface="GulimChe"/>
                      </a:endParaRPr>
                    </a:p>
                    <a:p>
                      <a:pPr marL="117475" marR="627380">
                        <a:lnSpc>
                          <a:spcPct val="133000"/>
                        </a:lnSpc>
                        <a:spcBef>
                          <a:spcPts val="170"/>
                        </a:spcBef>
                      </a:pPr>
                      <a:r>
                        <a:rPr sz="1000" b="1" spc="-5" dirty="0">
                          <a:latin typeface="GulimChe"/>
                          <a:cs typeface="GulimChe"/>
                        </a:rPr>
                        <a:t>결제금액</a:t>
                      </a:r>
                      <a:r>
                        <a:rPr sz="1000" b="1" spc="-8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spc="-5" dirty="0">
                          <a:latin typeface="GulimChe"/>
                          <a:cs typeface="GulimChe"/>
                        </a:rPr>
                        <a:t>청구 </a:t>
                      </a:r>
                      <a:r>
                        <a:rPr sz="1000" b="1" spc="-48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spc="-5" dirty="0">
                          <a:latin typeface="GulimChe"/>
                          <a:cs typeface="GulimChe"/>
                        </a:rPr>
                        <a:t>금액확인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1460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25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60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275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955">
                <a:tc rowSpan="2" gridSpan="2"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300" b="1" spc="-5" dirty="0">
                          <a:latin typeface="GulimChe"/>
                          <a:cs typeface="GulimChe"/>
                        </a:rPr>
                        <a:t>도서시스템</a:t>
                      </a:r>
                      <a:endParaRPr sz="1300">
                        <a:latin typeface="GulimChe"/>
                        <a:cs typeface="GulimChe"/>
                      </a:endParaRPr>
                    </a:p>
                    <a:p>
                      <a:pPr marL="117475" marR="627380">
                        <a:lnSpc>
                          <a:spcPct val="134000"/>
                        </a:lnSpc>
                        <a:spcBef>
                          <a:spcPts val="155"/>
                        </a:spcBef>
                      </a:pPr>
                      <a:r>
                        <a:rPr sz="1000" b="1" spc="-5" dirty="0">
                          <a:latin typeface="GulimChe"/>
                          <a:cs typeface="GulimChe"/>
                        </a:rPr>
                        <a:t>고객정보</a:t>
                      </a:r>
                      <a:r>
                        <a:rPr sz="1000" b="1" spc="-8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spc="-5" dirty="0">
                          <a:latin typeface="GulimChe"/>
                          <a:cs typeface="GulimChe"/>
                        </a:rPr>
                        <a:t>입력 </a:t>
                      </a:r>
                      <a:r>
                        <a:rPr sz="1000" b="1" spc="-48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spc="-5" dirty="0">
                          <a:latin typeface="GulimChe"/>
                          <a:cs typeface="GulimChe"/>
                        </a:rPr>
                        <a:t>결제금액</a:t>
                      </a:r>
                      <a:r>
                        <a:rPr sz="1000" b="1" spc="-8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spc="-5" dirty="0">
                          <a:latin typeface="GulimChe"/>
                          <a:cs typeface="GulimChe"/>
                        </a:rPr>
                        <a:t>청구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1460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045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60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289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955">
                <a:tc rowSpan="2" gridSpan="2"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300" b="1" spc="-10" dirty="0">
                          <a:latin typeface="GulimChe"/>
                          <a:cs typeface="GulimChe"/>
                        </a:rPr>
                        <a:t>관리자</a:t>
                      </a:r>
                      <a:endParaRPr sz="1300">
                        <a:latin typeface="GulimChe"/>
                        <a:cs typeface="GulimChe"/>
                      </a:endParaRPr>
                    </a:p>
                    <a:p>
                      <a:pPr marL="117475" marR="627380">
                        <a:lnSpc>
                          <a:spcPct val="133000"/>
                        </a:lnSpc>
                        <a:spcBef>
                          <a:spcPts val="180"/>
                        </a:spcBef>
                      </a:pPr>
                      <a:r>
                        <a:rPr sz="1000" b="1" spc="-5" dirty="0">
                          <a:latin typeface="GulimChe"/>
                          <a:cs typeface="GulimChe"/>
                        </a:rPr>
                        <a:t>도서정보</a:t>
                      </a:r>
                      <a:r>
                        <a:rPr sz="1000" b="1" spc="-8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spc="-5" dirty="0">
                          <a:latin typeface="GulimChe"/>
                          <a:cs typeface="GulimChe"/>
                        </a:rPr>
                        <a:t>관리 </a:t>
                      </a:r>
                      <a:r>
                        <a:rPr sz="1000" b="1" spc="-48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spc="-5" dirty="0">
                          <a:latin typeface="GulimChe"/>
                          <a:cs typeface="GulimChe"/>
                        </a:rPr>
                        <a:t>회원고객</a:t>
                      </a:r>
                      <a:r>
                        <a:rPr sz="1000" b="1" spc="-8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spc="-5" dirty="0">
                          <a:latin typeface="GulimChe"/>
                          <a:cs typeface="GulimChe"/>
                        </a:rPr>
                        <a:t>관리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158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8315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8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130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02284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300" b="1" spc="-10" dirty="0">
                          <a:latin typeface="GulimChe"/>
                          <a:cs typeface="GulimChe"/>
                        </a:rPr>
                        <a:t>고객</a:t>
                      </a:r>
                      <a:endParaRPr sz="1300">
                        <a:latin typeface="GulimChe"/>
                        <a:cs typeface="GulimChe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b="1" spc="-5" dirty="0">
                          <a:latin typeface="GulimChe"/>
                          <a:cs typeface="GulimChe"/>
                        </a:rPr>
                        <a:t>도서</a:t>
                      </a:r>
                      <a:r>
                        <a:rPr sz="1000" b="1" spc="-3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spc="-5" dirty="0">
                          <a:latin typeface="GulimChe"/>
                          <a:cs typeface="GulimChe"/>
                        </a:rPr>
                        <a:t>대여</a:t>
                      </a:r>
                      <a:r>
                        <a:rPr sz="1000" b="1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dirty="0">
                          <a:latin typeface="GulimChe"/>
                          <a:cs typeface="GulimChe"/>
                        </a:rPr>
                        <a:t>결제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85825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0624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2560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2560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946B09CB-437D-4399-8753-CAD4A8EED83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3600" y="2371680"/>
              <a:ext cx="2435040" cy="438300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946B09CB-437D-4399-8753-CAD4A8EED8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240" y="2362320"/>
                <a:ext cx="2453760" cy="4401720"/>
              </a:xfrm>
              <a:prstGeom prst="rect">
                <a:avLst/>
              </a:prstGeom>
            </p:spPr>
          </p:pic>
        </mc:Fallback>
      </mc:AlternateContent>
      <p:pic>
        <p:nvPicPr>
          <p:cNvPr id="54" name="오디오 53">
            <a:hlinkClick r:id="" action="ppaction://media"/>
            <a:extLst>
              <a:ext uri="{FF2B5EF4-FFF2-40B4-BE49-F238E27FC236}">
                <a16:creationId xmlns:a16="http://schemas.microsoft.com/office/drawing/2014/main" id="{B518ABE8-4245-4B4D-A4CB-F8135E59EB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94500" y="99187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5"/>
    </mc:Choice>
    <mc:Fallback>
      <p:transition spd="slow" advTm="2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7428" y="1280566"/>
            <a:ext cx="100393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265" dirty="0">
                <a:latin typeface="Gulim"/>
                <a:cs typeface="Gulim"/>
              </a:rPr>
              <a:t>업</a:t>
            </a:r>
            <a:r>
              <a:rPr sz="1650" spc="-250" dirty="0">
                <a:latin typeface="Gulim"/>
                <a:cs typeface="Gulim"/>
              </a:rPr>
              <a:t>무</a:t>
            </a:r>
            <a:r>
              <a:rPr sz="1650" spc="145" dirty="0">
                <a:latin typeface="Gulim"/>
                <a:cs typeface="Gulim"/>
              </a:rPr>
              <a:t> </a:t>
            </a:r>
            <a:r>
              <a:rPr sz="1650" spc="-250" dirty="0">
                <a:latin typeface="Gulim"/>
                <a:cs typeface="Gulim"/>
              </a:rPr>
              <a:t>흐름도</a:t>
            </a:r>
            <a:endParaRPr sz="1650">
              <a:latin typeface="Gulim"/>
              <a:cs typeface="Guli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09643" y="1288649"/>
            <a:ext cx="5374640" cy="8444865"/>
            <a:chOff x="1109643" y="1288649"/>
            <a:chExt cx="5374640" cy="8444865"/>
          </a:xfrm>
        </p:grpSpPr>
        <p:sp>
          <p:nvSpPr>
            <p:cNvPr id="4" name="object 4"/>
            <p:cNvSpPr/>
            <p:nvPr/>
          </p:nvSpPr>
          <p:spPr>
            <a:xfrm>
              <a:off x="2699080" y="6075641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976350" y="0"/>
                  </a:moveTo>
                  <a:lnTo>
                    <a:pt x="1025093" y="73063"/>
                  </a:lnTo>
                  <a:lnTo>
                    <a:pt x="976350" y="146138"/>
                  </a:lnTo>
                  <a:lnTo>
                    <a:pt x="1108855" y="79921"/>
                  </a:lnTo>
                  <a:lnTo>
                    <a:pt x="1086027" y="79921"/>
                  </a:lnTo>
                  <a:lnTo>
                    <a:pt x="1086027" y="66217"/>
                  </a:lnTo>
                  <a:lnTo>
                    <a:pt x="1108878" y="66217"/>
                  </a:lnTo>
                  <a:lnTo>
                    <a:pt x="976350" y="0"/>
                  </a:lnTo>
                  <a:close/>
                </a:path>
                <a:path w="1122679" h="146685">
                  <a:moveTo>
                    <a:pt x="1020526" y="66217"/>
                  </a:moveTo>
                  <a:lnTo>
                    <a:pt x="0" y="66217"/>
                  </a:lnTo>
                  <a:lnTo>
                    <a:pt x="0" y="79921"/>
                  </a:lnTo>
                  <a:lnTo>
                    <a:pt x="1020518" y="79921"/>
                  </a:lnTo>
                  <a:lnTo>
                    <a:pt x="1025093" y="73063"/>
                  </a:lnTo>
                  <a:lnTo>
                    <a:pt x="1020526" y="66217"/>
                  </a:lnTo>
                  <a:close/>
                </a:path>
                <a:path w="1122679" h="146685">
                  <a:moveTo>
                    <a:pt x="1108878" y="66217"/>
                  </a:moveTo>
                  <a:lnTo>
                    <a:pt x="1086027" y="66217"/>
                  </a:lnTo>
                  <a:lnTo>
                    <a:pt x="1086027" y="79921"/>
                  </a:lnTo>
                  <a:lnTo>
                    <a:pt x="1108855" y="79921"/>
                  </a:lnTo>
                  <a:lnTo>
                    <a:pt x="1122578" y="73063"/>
                  </a:lnTo>
                  <a:lnTo>
                    <a:pt x="1108878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99080" y="6075641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0" y="66217"/>
                  </a:moveTo>
                  <a:lnTo>
                    <a:pt x="1086027" y="66217"/>
                  </a:lnTo>
                  <a:lnTo>
                    <a:pt x="1086027" y="79921"/>
                  </a:lnTo>
                  <a:lnTo>
                    <a:pt x="0" y="79921"/>
                  </a:lnTo>
                  <a:lnTo>
                    <a:pt x="0" y="66217"/>
                  </a:lnTo>
                  <a:close/>
                </a:path>
                <a:path w="1122679" h="146685">
                  <a:moveTo>
                    <a:pt x="976350" y="0"/>
                  </a:moveTo>
                  <a:lnTo>
                    <a:pt x="1122578" y="73063"/>
                  </a:lnTo>
                  <a:lnTo>
                    <a:pt x="976350" y="146138"/>
                  </a:lnTo>
                  <a:lnTo>
                    <a:pt x="1025093" y="73063"/>
                  </a:lnTo>
                  <a:lnTo>
                    <a:pt x="97635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94508" y="6558216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4">
                  <a:moveTo>
                    <a:pt x="146227" y="0"/>
                  </a:moveTo>
                  <a:lnTo>
                    <a:pt x="0" y="73075"/>
                  </a:lnTo>
                  <a:lnTo>
                    <a:pt x="146227" y="146138"/>
                  </a:lnTo>
                  <a:lnTo>
                    <a:pt x="102051" y="79921"/>
                  </a:lnTo>
                  <a:lnTo>
                    <a:pt x="36550" y="79921"/>
                  </a:lnTo>
                  <a:lnTo>
                    <a:pt x="36550" y="66217"/>
                  </a:lnTo>
                  <a:lnTo>
                    <a:pt x="102059" y="66217"/>
                  </a:lnTo>
                  <a:lnTo>
                    <a:pt x="146227" y="0"/>
                  </a:lnTo>
                  <a:close/>
                </a:path>
                <a:path w="1122679" h="146684">
                  <a:moveTo>
                    <a:pt x="102059" y="66217"/>
                  </a:moveTo>
                  <a:lnTo>
                    <a:pt x="36550" y="66217"/>
                  </a:lnTo>
                  <a:lnTo>
                    <a:pt x="36550" y="79921"/>
                  </a:lnTo>
                  <a:lnTo>
                    <a:pt x="102051" y="79921"/>
                  </a:lnTo>
                  <a:lnTo>
                    <a:pt x="97485" y="73075"/>
                  </a:lnTo>
                  <a:lnTo>
                    <a:pt x="102059" y="66217"/>
                  </a:lnTo>
                  <a:close/>
                </a:path>
                <a:path w="1122679" h="146684">
                  <a:moveTo>
                    <a:pt x="1122578" y="66217"/>
                  </a:moveTo>
                  <a:lnTo>
                    <a:pt x="102059" y="66217"/>
                  </a:lnTo>
                  <a:lnTo>
                    <a:pt x="97485" y="73075"/>
                  </a:lnTo>
                  <a:lnTo>
                    <a:pt x="102051" y="79921"/>
                  </a:lnTo>
                  <a:lnTo>
                    <a:pt x="1122578" y="79921"/>
                  </a:lnTo>
                  <a:lnTo>
                    <a:pt x="1122578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4508" y="6558216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4">
                  <a:moveTo>
                    <a:pt x="36550" y="66217"/>
                  </a:moveTo>
                  <a:lnTo>
                    <a:pt x="1122578" y="66217"/>
                  </a:lnTo>
                  <a:lnTo>
                    <a:pt x="1122578" y="79921"/>
                  </a:lnTo>
                  <a:lnTo>
                    <a:pt x="36550" y="79921"/>
                  </a:lnTo>
                  <a:lnTo>
                    <a:pt x="36550" y="66217"/>
                  </a:lnTo>
                  <a:close/>
                </a:path>
                <a:path w="1122679" h="146684">
                  <a:moveTo>
                    <a:pt x="146227" y="146138"/>
                  </a:moveTo>
                  <a:lnTo>
                    <a:pt x="0" y="73075"/>
                  </a:lnTo>
                  <a:lnTo>
                    <a:pt x="146227" y="0"/>
                  </a:lnTo>
                  <a:lnTo>
                    <a:pt x="97485" y="73075"/>
                  </a:lnTo>
                  <a:lnTo>
                    <a:pt x="146227" y="1461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0399" y="1295501"/>
              <a:ext cx="5374005" cy="8430895"/>
            </a:xfrm>
            <a:custGeom>
              <a:avLst/>
              <a:gdLst/>
              <a:ahLst/>
              <a:cxnLst/>
              <a:rect l="l" t="t" r="r" b="b"/>
              <a:pathLst>
                <a:path w="5374005" h="8430895">
                  <a:moveTo>
                    <a:pt x="6095" y="0"/>
                  </a:moveTo>
                  <a:lnTo>
                    <a:pt x="6095" y="8430691"/>
                  </a:lnTo>
                </a:path>
                <a:path w="5374005" h="8430895">
                  <a:moveTo>
                    <a:pt x="5366169" y="0"/>
                  </a:moveTo>
                  <a:lnTo>
                    <a:pt x="5366169" y="8430691"/>
                  </a:lnTo>
                </a:path>
                <a:path w="5374005" h="8430895">
                  <a:moveTo>
                    <a:pt x="0" y="0"/>
                  </a:moveTo>
                  <a:lnTo>
                    <a:pt x="5373776" y="0"/>
                  </a:lnTo>
                </a:path>
              </a:pathLst>
            </a:custGeom>
            <a:ln w="137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0399" y="9400412"/>
              <a:ext cx="5374005" cy="163195"/>
            </a:xfrm>
            <a:custGeom>
              <a:avLst/>
              <a:gdLst/>
              <a:ahLst/>
              <a:cxnLst/>
              <a:rect l="l" t="t" r="r" b="b"/>
              <a:pathLst>
                <a:path w="5374005" h="163195">
                  <a:moveTo>
                    <a:pt x="0" y="0"/>
                  </a:moveTo>
                  <a:lnTo>
                    <a:pt x="5373776" y="0"/>
                  </a:lnTo>
                </a:path>
                <a:path w="5374005" h="163195">
                  <a:moveTo>
                    <a:pt x="0" y="162890"/>
                  </a:moveTo>
                  <a:lnTo>
                    <a:pt x="5373776" y="16289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0399" y="1295501"/>
              <a:ext cx="5374005" cy="8430895"/>
            </a:xfrm>
            <a:custGeom>
              <a:avLst/>
              <a:gdLst/>
              <a:ahLst/>
              <a:cxnLst/>
              <a:rect l="l" t="t" r="r" b="b"/>
              <a:pathLst>
                <a:path w="5374005" h="8430895">
                  <a:moveTo>
                    <a:pt x="0" y="8430691"/>
                  </a:moveTo>
                  <a:lnTo>
                    <a:pt x="5373776" y="8430691"/>
                  </a:lnTo>
                </a:path>
                <a:path w="5374005" h="8430895">
                  <a:moveTo>
                    <a:pt x="5366169" y="0"/>
                  </a:moveTo>
                  <a:lnTo>
                    <a:pt x="5366169" y="8430691"/>
                  </a:lnTo>
                </a:path>
                <a:path w="5374005" h="8430895">
                  <a:moveTo>
                    <a:pt x="6095" y="0"/>
                  </a:moveTo>
                  <a:lnTo>
                    <a:pt x="6095" y="8430691"/>
                  </a:lnTo>
                </a:path>
                <a:path w="5374005" h="8430895">
                  <a:moveTo>
                    <a:pt x="0" y="8430691"/>
                  </a:moveTo>
                  <a:lnTo>
                    <a:pt x="5373776" y="8430691"/>
                  </a:lnTo>
                </a:path>
                <a:path w="5374005" h="8430895">
                  <a:moveTo>
                    <a:pt x="0" y="0"/>
                  </a:moveTo>
                  <a:lnTo>
                    <a:pt x="5373776" y="0"/>
                  </a:lnTo>
                </a:path>
              </a:pathLst>
            </a:custGeom>
            <a:ln w="137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118728" y="1592364"/>
          <a:ext cx="5358764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9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0510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5" dirty="0">
                          <a:latin typeface="Malgun Gothic"/>
                          <a:cs typeface="Malgun Gothic"/>
                        </a:rPr>
                        <a:t>시스템명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도서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대여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반납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시스템</a:t>
                      </a:r>
                      <a:endParaRPr sz="1000" dirty="0">
                        <a:latin typeface="GulimChe"/>
                        <a:cs typeface="GulimChe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5" dirty="0">
                          <a:latin typeface="Malgun Gothic"/>
                          <a:cs typeface="Malgun Gothic"/>
                        </a:rPr>
                        <a:t>작성일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spc="-15" dirty="0">
                          <a:latin typeface="Malgun Gothic"/>
                          <a:cs typeface="Malgun Gothic"/>
                        </a:rPr>
                        <a:t>2021년11월19일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0" dirty="0">
                          <a:latin typeface="Malgun Gothic"/>
                          <a:cs typeface="Malgun Gothic"/>
                        </a:rPr>
                        <a:t>서브시스템명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공급</a:t>
                      </a:r>
                      <a:r>
                        <a:rPr sz="1000" spc="1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관리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5" dirty="0">
                          <a:latin typeface="Malgun Gothic"/>
                          <a:cs typeface="Malgun Gothic"/>
                        </a:rPr>
                        <a:t>작성자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700" spc="-5" dirty="0">
                          <a:latin typeface="Malgun Gothic"/>
                          <a:cs typeface="Malgun Gothic"/>
                        </a:rPr>
                        <a:t>전희성,김원범,이경빈,조민우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7937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b="1" spc="-30" dirty="0">
                          <a:latin typeface="Malgun Gothic"/>
                          <a:cs typeface="Malgun Gothic"/>
                        </a:rPr>
                        <a:t>단위업무명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4445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도서</a:t>
                      </a:r>
                      <a:r>
                        <a:rPr sz="1000" spc="1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공급</a:t>
                      </a:r>
                      <a:r>
                        <a:rPr sz="1000" spc="1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흐름도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4445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1130706" y="3025381"/>
            <a:ext cx="2692400" cy="1620520"/>
            <a:chOff x="1130706" y="3025381"/>
            <a:chExt cx="2692400" cy="1620520"/>
          </a:xfrm>
        </p:grpSpPr>
        <p:sp>
          <p:nvSpPr>
            <p:cNvPr id="13" name="object 13"/>
            <p:cNvSpPr/>
            <p:nvPr/>
          </p:nvSpPr>
          <p:spPr>
            <a:xfrm>
              <a:off x="2699080" y="3539426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976350" y="0"/>
                  </a:moveTo>
                  <a:lnTo>
                    <a:pt x="1025093" y="73075"/>
                  </a:lnTo>
                  <a:lnTo>
                    <a:pt x="976350" y="146151"/>
                  </a:lnTo>
                  <a:lnTo>
                    <a:pt x="1108880" y="79921"/>
                  </a:lnTo>
                  <a:lnTo>
                    <a:pt x="1086027" y="79921"/>
                  </a:lnTo>
                  <a:lnTo>
                    <a:pt x="1086027" y="66217"/>
                  </a:lnTo>
                  <a:lnTo>
                    <a:pt x="1108855" y="66217"/>
                  </a:lnTo>
                  <a:lnTo>
                    <a:pt x="976350" y="0"/>
                  </a:lnTo>
                  <a:close/>
                </a:path>
                <a:path w="1122679" h="146685">
                  <a:moveTo>
                    <a:pt x="1020518" y="66217"/>
                  </a:moveTo>
                  <a:lnTo>
                    <a:pt x="0" y="66217"/>
                  </a:lnTo>
                  <a:lnTo>
                    <a:pt x="0" y="79921"/>
                  </a:lnTo>
                  <a:lnTo>
                    <a:pt x="1020527" y="79921"/>
                  </a:lnTo>
                  <a:lnTo>
                    <a:pt x="1025093" y="73075"/>
                  </a:lnTo>
                  <a:lnTo>
                    <a:pt x="1020518" y="66217"/>
                  </a:lnTo>
                  <a:close/>
                </a:path>
                <a:path w="1122679" h="146685">
                  <a:moveTo>
                    <a:pt x="1108855" y="66217"/>
                  </a:moveTo>
                  <a:lnTo>
                    <a:pt x="1086027" y="66217"/>
                  </a:lnTo>
                  <a:lnTo>
                    <a:pt x="1086027" y="79921"/>
                  </a:lnTo>
                  <a:lnTo>
                    <a:pt x="1108880" y="79921"/>
                  </a:lnTo>
                  <a:lnTo>
                    <a:pt x="1122578" y="73075"/>
                  </a:lnTo>
                  <a:lnTo>
                    <a:pt x="1108855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99080" y="3539426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0" y="66217"/>
                  </a:moveTo>
                  <a:lnTo>
                    <a:pt x="1086027" y="66217"/>
                  </a:lnTo>
                  <a:lnTo>
                    <a:pt x="1086027" y="79921"/>
                  </a:lnTo>
                  <a:lnTo>
                    <a:pt x="0" y="79921"/>
                  </a:lnTo>
                  <a:lnTo>
                    <a:pt x="0" y="66217"/>
                  </a:lnTo>
                  <a:close/>
                </a:path>
                <a:path w="1122679" h="146685">
                  <a:moveTo>
                    <a:pt x="976350" y="0"/>
                  </a:moveTo>
                  <a:lnTo>
                    <a:pt x="1122578" y="73075"/>
                  </a:lnTo>
                  <a:lnTo>
                    <a:pt x="976350" y="146151"/>
                  </a:lnTo>
                  <a:lnTo>
                    <a:pt x="1025093" y="73075"/>
                  </a:lnTo>
                  <a:lnTo>
                    <a:pt x="97635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94508" y="4022013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146227" y="0"/>
                  </a:moveTo>
                  <a:lnTo>
                    <a:pt x="0" y="73063"/>
                  </a:lnTo>
                  <a:lnTo>
                    <a:pt x="146227" y="146138"/>
                  </a:lnTo>
                  <a:lnTo>
                    <a:pt x="102059" y="79921"/>
                  </a:lnTo>
                  <a:lnTo>
                    <a:pt x="36550" y="79921"/>
                  </a:lnTo>
                  <a:lnTo>
                    <a:pt x="36550" y="66217"/>
                  </a:lnTo>
                  <a:lnTo>
                    <a:pt x="102051" y="66217"/>
                  </a:lnTo>
                  <a:lnTo>
                    <a:pt x="146227" y="0"/>
                  </a:lnTo>
                  <a:close/>
                </a:path>
                <a:path w="1122679" h="146685">
                  <a:moveTo>
                    <a:pt x="102051" y="66217"/>
                  </a:moveTo>
                  <a:lnTo>
                    <a:pt x="36550" y="66217"/>
                  </a:lnTo>
                  <a:lnTo>
                    <a:pt x="36550" y="79921"/>
                  </a:lnTo>
                  <a:lnTo>
                    <a:pt x="102059" y="79921"/>
                  </a:lnTo>
                  <a:lnTo>
                    <a:pt x="97485" y="73063"/>
                  </a:lnTo>
                  <a:lnTo>
                    <a:pt x="102051" y="66217"/>
                  </a:lnTo>
                  <a:close/>
                </a:path>
                <a:path w="1122679" h="146685">
                  <a:moveTo>
                    <a:pt x="1122578" y="66217"/>
                  </a:moveTo>
                  <a:lnTo>
                    <a:pt x="102051" y="66217"/>
                  </a:lnTo>
                  <a:lnTo>
                    <a:pt x="97485" y="73063"/>
                  </a:lnTo>
                  <a:lnTo>
                    <a:pt x="102059" y="79921"/>
                  </a:lnTo>
                  <a:lnTo>
                    <a:pt x="1122578" y="79921"/>
                  </a:lnTo>
                  <a:lnTo>
                    <a:pt x="1122578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94508" y="4022013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36550" y="66217"/>
                  </a:moveTo>
                  <a:lnTo>
                    <a:pt x="1122578" y="66217"/>
                  </a:lnTo>
                  <a:lnTo>
                    <a:pt x="1122578" y="79921"/>
                  </a:lnTo>
                  <a:lnTo>
                    <a:pt x="36550" y="79921"/>
                  </a:lnTo>
                  <a:lnTo>
                    <a:pt x="36550" y="66217"/>
                  </a:lnTo>
                  <a:close/>
                </a:path>
                <a:path w="1122679" h="146685">
                  <a:moveTo>
                    <a:pt x="146227" y="146138"/>
                  </a:moveTo>
                  <a:lnTo>
                    <a:pt x="0" y="73063"/>
                  </a:lnTo>
                  <a:lnTo>
                    <a:pt x="146227" y="0"/>
                  </a:lnTo>
                  <a:lnTo>
                    <a:pt x="97485" y="73063"/>
                  </a:lnTo>
                  <a:lnTo>
                    <a:pt x="146227" y="1461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33246" y="3027921"/>
              <a:ext cx="1560195" cy="1615440"/>
            </a:xfrm>
            <a:custGeom>
              <a:avLst/>
              <a:gdLst/>
              <a:ahLst/>
              <a:cxnLst/>
              <a:rect l="l" t="t" r="r" b="b"/>
              <a:pathLst>
                <a:path w="1560195" h="1615439">
                  <a:moveTo>
                    <a:pt x="0" y="0"/>
                  </a:moveTo>
                  <a:lnTo>
                    <a:pt x="1559737" y="0"/>
                  </a:lnTo>
                  <a:lnTo>
                    <a:pt x="1559737" y="1615198"/>
                  </a:lnTo>
                  <a:lnTo>
                    <a:pt x="0" y="1615198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33779" y="3062935"/>
            <a:ext cx="342265" cy="166370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1305"/>
              </a:lnSpc>
            </a:pPr>
            <a:r>
              <a:rPr sz="1300" b="1" spc="-10" dirty="0">
                <a:latin typeface="GulimChe"/>
                <a:cs typeface="GulimChe"/>
              </a:rPr>
              <a:t>도서</a:t>
            </a:r>
            <a:endParaRPr sz="1300">
              <a:latin typeface="GulimChe"/>
              <a:cs typeface="GulimCh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21739" y="3452266"/>
            <a:ext cx="914400" cy="838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95"/>
              </a:spcBef>
            </a:pPr>
            <a:r>
              <a:rPr sz="1000" b="1" spc="-5" dirty="0">
                <a:latin typeface="GulimChe"/>
                <a:cs typeface="GulimChe"/>
              </a:rPr>
              <a:t>신간도서 확인 </a:t>
            </a:r>
            <a:r>
              <a:rPr sz="1000" b="1" spc="-480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도서재고 확인 </a:t>
            </a:r>
            <a:r>
              <a:rPr sz="1000" b="1" spc="-480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도서</a:t>
            </a:r>
            <a:r>
              <a:rPr sz="1000" b="1" spc="-40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공급</a:t>
            </a:r>
            <a:r>
              <a:rPr sz="1000" b="1" spc="-40" dirty="0">
                <a:latin typeface="GulimChe"/>
                <a:cs typeface="GulimChe"/>
              </a:rPr>
              <a:t> </a:t>
            </a:r>
            <a:r>
              <a:rPr sz="1000" b="1" dirty="0">
                <a:latin typeface="GulimChe"/>
                <a:cs typeface="GulimChe"/>
              </a:rPr>
              <a:t>신청 </a:t>
            </a:r>
            <a:r>
              <a:rPr sz="1000" b="1" spc="-475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도서</a:t>
            </a:r>
            <a:r>
              <a:rPr sz="1000" b="1" spc="-40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공급</a:t>
            </a:r>
            <a:r>
              <a:rPr sz="1000" b="1" spc="-40" dirty="0">
                <a:latin typeface="GulimChe"/>
                <a:cs typeface="GulimChe"/>
              </a:rPr>
              <a:t> </a:t>
            </a:r>
            <a:r>
              <a:rPr sz="1000" b="1" dirty="0">
                <a:latin typeface="GulimChe"/>
                <a:cs typeface="GulimChe"/>
              </a:rPr>
              <a:t>결제</a:t>
            </a:r>
            <a:endParaRPr sz="1000">
              <a:latin typeface="GulimChe"/>
              <a:cs typeface="GulimCh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22191" y="3239528"/>
            <a:ext cx="508000" cy="164465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0" rIns="0" bIns="0" rtlCol="0">
            <a:spAutoFit/>
          </a:bodyPr>
          <a:lstStyle/>
          <a:p>
            <a:pPr marL="1905">
              <a:lnSpc>
                <a:spcPts val="1295"/>
              </a:lnSpc>
            </a:pPr>
            <a:r>
              <a:rPr sz="1300" b="1" spc="-10" dirty="0">
                <a:latin typeface="GulimChe"/>
                <a:cs typeface="GulimChe"/>
              </a:rPr>
              <a:t>공</a:t>
            </a:r>
            <a:r>
              <a:rPr sz="1300" b="1" dirty="0">
                <a:latin typeface="GulimChe"/>
                <a:cs typeface="GulimChe"/>
              </a:rPr>
              <a:t>급</a:t>
            </a:r>
            <a:r>
              <a:rPr sz="1300" b="1" spc="-10" dirty="0">
                <a:latin typeface="GulimChe"/>
                <a:cs typeface="GulimChe"/>
              </a:rPr>
              <a:t>처</a:t>
            </a:r>
            <a:endParaRPr sz="1300">
              <a:latin typeface="GulimChe"/>
              <a:cs typeface="GulimCh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23182" y="3032493"/>
            <a:ext cx="1692275" cy="1617345"/>
          </a:xfrm>
          <a:prstGeom prst="rect">
            <a:avLst/>
          </a:prstGeom>
          <a:ln w="457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00965" marR="758825">
              <a:lnSpc>
                <a:spcPct val="133500"/>
              </a:lnSpc>
              <a:spcBef>
                <a:spcPts val="885"/>
              </a:spcBef>
            </a:pPr>
            <a:r>
              <a:rPr sz="1000" b="1" spc="-5" dirty="0">
                <a:latin typeface="GulimChe"/>
                <a:cs typeface="GulimChe"/>
              </a:rPr>
              <a:t>도서 </a:t>
            </a:r>
            <a:r>
              <a:rPr sz="1000" b="1" dirty="0">
                <a:latin typeface="GulimChe"/>
                <a:cs typeface="GulimChe"/>
              </a:rPr>
              <a:t>확인 </a:t>
            </a:r>
            <a:r>
              <a:rPr sz="1000" b="1" spc="5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신청수량</a:t>
            </a:r>
            <a:r>
              <a:rPr sz="1000" b="1" spc="-80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확인 </a:t>
            </a:r>
            <a:r>
              <a:rPr sz="1000" b="1" spc="-480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도서</a:t>
            </a:r>
            <a:r>
              <a:rPr sz="1000" b="1" spc="-10" dirty="0">
                <a:latin typeface="GulimChe"/>
                <a:cs typeface="GulimChe"/>
              </a:rPr>
              <a:t> </a:t>
            </a:r>
            <a:r>
              <a:rPr sz="1000" b="1" dirty="0">
                <a:latin typeface="GulimChe"/>
                <a:cs typeface="GulimChe"/>
              </a:rPr>
              <a:t>공급</a:t>
            </a:r>
            <a:endParaRPr sz="1000">
              <a:latin typeface="GulimChe"/>
              <a:cs typeface="GulimCh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30706" y="3538473"/>
            <a:ext cx="2692400" cy="3643629"/>
            <a:chOff x="1130706" y="3538473"/>
            <a:chExt cx="2692400" cy="3643629"/>
          </a:xfrm>
        </p:grpSpPr>
        <p:sp>
          <p:nvSpPr>
            <p:cNvPr id="23" name="object 23"/>
            <p:cNvSpPr/>
            <p:nvPr/>
          </p:nvSpPr>
          <p:spPr>
            <a:xfrm>
              <a:off x="2699080" y="3539426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976350" y="0"/>
                  </a:moveTo>
                  <a:lnTo>
                    <a:pt x="1025093" y="73075"/>
                  </a:lnTo>
                  <a:lnTo>
                    <a:pt x="976350" y="146151"/>
                  </a:lnTo>
                  <a:lnTo>
                    <a:pt x="1108880" y="79921"/>
                  </a:lnTo>
                  <a:lnTo>
                    <a:pt x="1086027" y="79921"/>
                  </a:lnTo>
                  <a:lnTo>
                    <a:pt x="1086027" y="66217"/>
                  </a:lnTo>
                  <a:lnTo>
                    <a:pt x="1108855" y="66217"/>
                  </a:lnTo>
                  <a:lnTo>
                    <a:pt x="976350" y="0"/>
                  </a:lnTo>
                  <a:close/>
                </a:path>
                <a:path w="1122679" h="146685">
                  <a:moveTo>
                    <a:pt x="1020518" y="66217"/>
                  </a:moveTo>
                  <a:lnTo>
                    <a:pt x="0" y="66217"/>
                  </a:lnTo>
                  <a:lnTo>
                    <a:pt x="0" y="79921"/>
                  </a:lnTo>
                  <a:lnTo>
                    <a:pt x="1020527" y="79921"/>
                  </a:lnTo>
                  <a:lnTo>
                    <a:pt x="1025093" y="73075"/>
                  </a:lnTo>
                  <a:lnTo>
                    <a:pt x="1020518" y="66217"/>
                  </a:lnTo>
                  <a:close/>
                </a:path>
                <a:path w="1122679" h="146685">
                  <a:moveTo>
                    <a:pt x="1108855" y="66217"/>
                  </a:moveTo>
                  <a:lnTo>
                    <a:pt x="1086027" y="66217"/>
                  </a:lnTo>
                  <a:lnTo>
                    <a:pt x="1086027" y="79921"/>
                  </a:lnTo>
                  <a:lnTo>
                    <a:pt x="1108880" y="79921"/>
                  </a:lnTo>
                  <a:lnTo>
                    <a:pt x="1122578" y="73075"/>
                  </a:lnTo>
                  <a:lnTo>
                    <a:pt x="1108855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699080" y="3539426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0" y="66217"/>
                  </a:moveTo>
                  <a:lnTo>
                    <a:pt x="1086027" y="66217"/>
                  </a:lnTo>
                  <a:lnTo>
                    <a:pt x="1086027" y="79921"/>
                  </a:lnTo>
                  <a:lnTo>
                    <a:pt x="0" y="79921"/>
                  </a:lnTo>
                  <a:lnTo>
                    <a:pt x="0" y="66217"/>
                  </a:lnTo>
                  <a:close/>
                </a:path>
                <a:path w="1122679" h="146685">
                  <a:moveTo>
                    <a:pt x="976350" y="0"/>
                  </a:moveTo>
                  <a:lnTo>
                    <a:pt x="1122578" y="73075"/>
                  </a:lnTo>
                  <a:lnTo>
                    <a:pt x="976350" y="146151"/>
                  </a:lnTo>
                  <a:lnTo>
                    <a:pt x="1025093" y="73075"/>
                  </a:lnTo>
                  <a:lnTo>
                    <a:pt x="97635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94508" y="4022013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146227" y="0"/>
                  </a:moveTo>
                  <a:lnTo>
                    <a:pt x="0" y="73063"/>
                  </a:lnTo>
                  <a:lnTo>
                    <a:pt x="146227" y="146138"/>
                  </a:lnTo>
                  <a:lnTo>
                    <a:pt x="102059" y="79921"/>
                  </a:lnTo>
                  <a:lnTo>
                    <a:pt x="36550" y="79921"/>
                  </a:lnTo>
                  <a:lnTo>
                    <a:pt x="36550" y="66217"/>
                  </a:lnTo>
                  <a:lnTo>
                    <a:pt x="102051" y="66217"/>
                  </a:lnTo>
                  <a:lnTo>
                    <a:pt x="146227" y="0"/>
                  </a:lnTo>
                  <a:close/>
                </a:path>
                <a:path w="1122679" h="146685">
                  <a:moveTo>
                    <a:pt x="102051" y="66217"/>
                  </a:moveTo>
                  <a:lnTo>
                    <a:pt x="36550" y="66217"/>
                  </a:lnTo>
                  <a:lnTo>
                    <a:pt x="36550" y="79921"/>
                  </a:lnTo>
                  <a:lnTo>
                    <a:pt x="102059" y="79921"/>
                  </a:lnTo>
                  <a:lnTo>
                    <a:pt x="97485" y="73063"/>
                  </a:lnTo>
                  <a:lnTo>
                    <a:pt x="102051" y="66217"/>
                  </a:lnTo>
                  <a:close/>
                </a:path>
                <a:path w="1122679" h="146685">
                  <a:moveTo>
                    <a:pt x="1122578" y="66217"/>
                  </a:moveTo>
                  <a:lnTo>
                    <a:pt x="102051" y="66217"/>
                  </a:lnTo>
                  <a:lnTo>
                    <a:pt x="97485" y="73063"/>
                  </a:lnTo>
                  <a:lnTo>
                    <a:pt x="102059" y="79921"/>
                  </a:lnTo>
                  <a:lnTo>
                    <a:pt x="1122578" y="79921"/>
                  </a:lnTo>
                  <a:lnTo>
                    <a:pt x="1122578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94508" y="4022013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36550" y="66217"/>
                  </a:moveTo>
                  <a:lnTo>
                    <a:pt x="1122578" y="66217"/>
                  </a:lnTo>
                  <a:lnTo>
                    <a:pt x="1122578" y="79921"/>
                  </a:lnTo>
                  <a:lnTo>
                    <a:pt x="36550" y="79921"/>
                  </a:lnTo>
                  <a:lnTo>
                    <a:pt x="36550" y="66217"/>
                  </a:lnTo>
                  <a:close/>
                </a:path>
                <a:path w="1122679" h="146685">
                  <a:moveTo>
                    <a:pt x="146227" y="146138"/>
                  </a:moveTo>
                  <a:lnTo>
                    <a:pt x="0" y="73063"/>
                  </a:lnTo>
                  <a:lnTo>
                    <a:pt x="146227" y="0"/>
                  </a:lnTo>
                  <a:lnTo>
                    <a:pt x="97485" y="73063"/>
                  </a:lnTo>
                  <a:lnTo>
                    <a:pt x="146227" y="1461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99080" y="6075641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976350" y="0"/>
                  </a:moveTo>
                  <a:lnTo>
                    <a:pt x="1025093" y="73063"/>
                  </a:lnTo>
                  <a:lnTo>
                    <a:pt x="976350" y="146138"/>
                  </a:lnTo>
                  <a:lnTo>
                    <a:pt x="1108855" y="79921"/>
                  </a:lnTo>
                  <a:lnTo>
                    <a:pt x="1086027" y="79921"/>
                  </a:lnTo>
                  <a:lnTo>
                    <a:pt x="1086027" y="66217"/>
                  </a:lnTo>
                  <a:lnTo>
                    <a:pt x="1108878" y="66217"/>
                  </a:lnTo>
                  <a:lnTo>
                    <a:pt x="976350" y="0"/>
                  </a:lnTo>
                  <a:close/>
                </a:path>
                <a:path w="1122679" h="146685">
                  <a:moveTo>
                    <a:pt x="1020526" y="66217"/>
                  </a:moveTo>
                  <a:lnTo>
                    <a:pt x="0" y="66217"/>
                  </a:lnTo>
                  <a:lnTo>
                    <a:pt x="0" y="79921"/>
                  </a:lnTo>
                  <a:lnTo>
                    <a:pt x="1020518" y="79921"/>
                  </a:lnTo>
                  <a:lnTo>
                    <a:pt x="1025093" y="73063"/>
                  </a:lnTo>
                  <a:lnTo>
                    <a:pt x="1020526" y="66217"/>
                  </a:lnTo>
                  <a:close/>
                </a:path>
                <a:path w="1122679" h="146685">
                  <a:moveTo>
                    <a:pt x="1108878" y="66217"/>
                  </a:moveTo>
                  <a:lnTo>
                    <a:pt x="1086027" y="66217"/>
                  </a:lnTo>
                  <a:lnTo>
                    <a:pt x="1086027" y="79921"/>
                  </a:lnTo>
                  <a:lnTo>
                    <a:pt x="1108855" y="79921"/>
                  </a:lnTo>
                  <a:lnTo>
                    <a:pt x="1122578" y="73063"/>
                  </a:lnTo>
                  <a:lnTo>
                    <a:pt x="1108878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699080" y="6075641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5">
                  <a:moveTo>
                    <a:pt x="0" y="66217"/>
                  </a:moveTo>
                  <a:lnTo>
                    <a:pt x="1086027" y="66217"/>
                  </a:lnTo>
                  <a:lnTo>
                    <a:pt x="1086027" y="79921"/>
                  </a:lnTo>
                  <a:lnTo>
                    <a:pt x="0" y="79921"/>
                  </a:lnTo>
                  <a:lnTo>
                    <a:pt x="0" y="66217"/>
                  </a:lnTo>
                  <a:close/>
                </a:path>
                <a:path w="1122679" h="146685">
                  <a:moveTo>
                    <a:pt x="976350" y="0"/>
                  </a:moveTo>
                  <a:lnTo>
                    <a:pt x="1122578" y="73063"/>
                  </a:lnTo>
                  <a:lnTo>
                    <a:pt x="976350" y="146138"/>
                  </a:lnTo>
                  <a:lnTo>
                    <a:pt x="1025093" y="73063"/>
                  </a:lnTo>
                  <a:lnTo>
                    <a:pt x="97635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694508" y="6558216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4">
                  <a:moveTo>
                    <a:pt x="146227" y="0"/>
                  </a:moveTo>
                  <a:lnTo>
                    <a:pt x="0" y="73075"/>
                  </a:lnTo>
                  <a:lnTo>
                    <a:pt x="146227" y="146138"/>
                  </a:lnTo>
                  <a:lnTo>
                    <a:pt x="102051" y="79921"/>
                  </a:lnTo>
                  <a:lnTo>
                    <a:pt x="36550" y="79921"/>
                  </a:lnTo>
                  <a:lnTo>
                    <a:pt x="36550" y="66217"/>
                  </a:lnTo>
                  <a:lnTo>
                    <a:pt x="102059" y="66217"/>
                  </a:lnTo>
                  <a:lnTo>
                    <a:pt x="146227" y="0"/>
                  </a:lnTo>
                  <a:close/>
                </a:path>
                <a:path w="1122679" h="146684">
                  <a:moveTo>
                    <a:pt x="102059" y="66217"/>
                  </a:moveTo>
                  <a:lnTo>
                    <a:pt x="36550" y="66217"/>
                  </a:lnTo>
                  <a:lnTo>
                    <a:pt x="36550" y="79921"/>
                  </a:lnTo>
                  <a:lnTo>
                    <a:pt x="102051" y="79921"/>
                  </a:lnTo>
                  <a:lnTo>
                    <a:pt x="97485" y="73075"/>
                  </a:lnTo>
                  <a:lnTo>
                    <a:pt x="102059" y="66217"/>
                  </a:lnTo>
                  <a:close/>
                </a:path>
                <a:path w="1122679" h="146684">
                  <a:moveTo>
                    <a:pt x="1122578" y="66217"/>
                  </a:moveTo>
                  <a:lnTo>
                    <a:pt x="102059" y="66217"/>
                  </a:lnTo>
                  <a:lnTo>
                    <a:pt x="97485" y="73075"/>
                  </a:lnTo>
                  <a:lnTo>
                    <a:pt x="102051" y="79921"/>
                  </a:lnTo>
                  <a:lnTo>
                    <a:pt x="1122578" y="79921"/>
                  </a:lnTo>
                  <a:lnTo>
                    <a:pt x="1122578" y="66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94508" y="6558216"/>
              <a:ext cx="1122680" cy="146685"/>
            </a:xfrm>
            <a:custGeom>
              <a:avLst/>
              <a:gdLst/>
              <a:ahLst/>
              <a:cxnLst/>
              <a:rect l="l" t="t" r="r" b="b"/>
              <a:pathLst>
                <a:path w="1122679" h="146684">
                  <a:moveTo>
                    <a:pt x="36550" y="66217"/>
                  </a:moveTo>
                  <a:lnTo>
                    <a:pt x="1122578" y="66217"/>
                  </a:lnTo>
                  <a:lnTo>
                    <a:pt x="1122578" y="79921"/>
                  </a:lnTo>
                  <a:lnTo>
                    <a:pt x="36550" y="79921"/>
                  </a:lnTo>
                  <a:lnTo>
                    <a:pt x="36550" y="66217"/>
                  </a:lnTo>
                  <a:close/>
                </a:path>
                <a:path w="1122679" h="146684">
                  <a:moveTo>
                    <a:pt x="146227" y="146138"/>
                  </a:moveTo>
                  <a:lnTo>
                    <a:pt x="0" y="73075"/>
                  </a:lnTo>
                  <a:lnTo>
                    <a:pt x="146227" y="0"/>
                  </a:lnTo>
                  <a:lnTo>
                    <a:pt x="97485" y="73075"/>
                  </a:lnTo>
                  <a:lnTo>
                    <a:pt x="146227" y="1461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3246" y="5564136"/>
              <a:ext cx="1560195" cy="1615440"/>
            </a:xfrm>
            <a:custGeom>
              <a:avLst/>
              <a:gdLst/>
              <a:ahLst/>
              <a:cxnLst/>
              <a:rect l="l" t="t" r="r" b="b"/>
              <a:pathLst>
                <a:path w="1560195" h="1615440">
                  <a:moveTo>
                    <a:pt x="0" y="0"/>
                  </a:moveTo>
                  <a:lnTo>
                    <a:pt x="1559737" y="0"/>
                  </a:lnTo>
                  <a:lnTo>
                    <a:pt x="1559737" y="1615198"/>
                  </a:lnTo>
                  <a:lnTo>
                    <a:pt x="0" y="1615198"/>
                  </a:lnTo>
                  <a:lnTo>
                    <a:pt x="0" y="0"/>
                  </a:lnTo>
                  <a:close/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233779" y="5600674"/>
            <a:ext cx="342265" cy="164465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1295"/>
              </a:lnSpc>
            </a:pPr>
            <a:r>
              <a:rPr sz="1300" b="1" spc="-10" dirty="0">
                <a:latin typeface="GulimChe"/>
                <a:cs typeface="GulimChe"/>
              </a:rPr>
              <a:t>도서</a:t>
            </a:r>
            <a:endParaRPr sz="1300">
              <a:latin typeface="GulimChe"/>
              <a:cs typeface="GulimCh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21739" y="6042152"/>
            <a:ext cx="914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GulimChe"/>
                <a:cs typeface="GulimChe"/>
              </a:rPr>
              <a:t>도서</a:t>
            </a:r>
            <a:r>
              <a:rPr sz="1000" b="1" spc="-35" dirty="0">
                <a:latin typeface="GulimChe"/>
                <a:cs typeface="GulimChe"/>
              </a:rPr>
              <a:t> </a:t>
            </a:r>
            <a:r>
              <a:rPr sz="1000" b="1" spc="-5" dirty="0">
                <a:latin typeface="GulimChe"/>
                <a:cs typeface="GulimChe"/>
              </a:rPr>
              <a:t>기부</a:t>
            </a:r>
            <a:r>
              <a:rPr sz="1000" b="1" spc="-35" dirty="0">
                <a:latin typeface="GulimChe"/>
                <a:cs typeface="GulimChe"/>
              </a:rPr>
              <a:t> </a:t>
            </a:r>
            <a:r>
              <a:rPr sz="1000" b="1" dirty="0">
                <a:latin typeface="GulimChe"/>
                <a:cs typeface="GulimChe"/>
              </a:rPr>
              <a:t>신청</a:t>
            </a:r>
            <a:endParaRPr sz="1000">
              <a:latin typeface="GulimChe"/>
              <a:cs typeface="GulimCh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22191" y="5877737"/>
            <a:ext cx="508000" cy="164465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0" rIns="0" bIns="0" rtlCol="0">
            <a:spAutoFit/>
          </a:bodyPr>
          <a:lstStyle/>
          <a:p>
            <a:pPr marL="1905">
              <a:lnSpc>
                <a:spcPts val="1295"/>
              </a:lnSpc>
            </a:pPr>
            <a:r>
              <a:rPr sz="1300" b="1" spc="-10" dirty="0">
                <a:latin typeface="GulimChe"/>
                <a:cs typeface="GulimChe"/>
              </a:rPr>
              <a:t>기</a:t>
            </a:r>
            <a:r>
              <a:rPr sz="1300" b="1" dirty="0">
                <a:latin typeface="GulimChe"/>
                <a:cs typeface="GulimChe"/>
              </a:rPr>
              <a:t>부</a:t>
            </a:r>
            <a:r>
              <a:rPr sz="1300" b="1" spc="-10" dirty="0">
                <a:latin typeface="GulimChe"/>
                <a:cs typeface="GulimChe"/>
              </a:rPr>
              <a:t>처</a:t>
            </a:r>
            <a:endParaRPr sz="1300">
              <a:latin typeface="GulimChe"/>
              <a:cs typeface="GulimCh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23182" y="5570220"/>
            <a:ext cx="1692275" cy="1615440"/>
          </a:xfrm>
          <a:prstGeom prst="rect">
            <a:avLst/>
          </a:prstGeom>
          <a:ln w="457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</a:pPr>
            <a:r>
              <a:rPr sz="1000" b="1" spc="-5" dirty="0">
                <a:latin typeface="GulimChe"/>
                <a:cs typeface="GulimChe"/>
              </a:rPr>
              <a:t>도서</a:t>
            </a:r>
            <a:r>
              <a:rPr sz="1000" b="1" spc="-50" dirty="0">
                <a:latin typeface="GulimChe"/>
                <a:cs typeface="GulimChe"/>
              </a:rPr>
              <a:t> </a:t>
            </a:r>
            <a:r>
              <a:rPr sz="1000" b="1" dirty="0">
                <a:latin typeface="GulimChe"/>
                <a:cs typeface="GulimChe"/>
              </a:rPr>
              <a:t>공급</a:t>
            </a:r>
            <a:endParaRPr sz="1000">
              <a:latin typeface="GulimChe"/>
              <a:cs typeface="GulimChe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A7ABBEB4-3D05-4042-80C4-024BCC9C919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1000" y="2371680"/>
              <a:ext cx="2497320" cy="355104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A7ABBEB4-3D05-4042-80C4-024BCC9C91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1640" y="2362320"/>
                <a:ext cx="2516040" cy="356976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오디오 36">
            <a:hlinkClick r:id="" action="ppaction://media"/>
            <a:extLst>
              <a:ext uri="{FF2B5EF4-FFF2-40B4-BE49-F238E27FC236}">
                <a16:creationId xmlns:a16="http://schemas.microsoft.com/office/drawing/2014/main" id="{C39CB499-5EAB-41F9-8B32-5344AEA0F3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94500" y="99187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8"/>
    </mc:Choice>
    <mc:Fallback>
      <p:transition spd="slow" advTm="2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91355" y="1472863"/>
          <a:ext cx="5354955" cy="8001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3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4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2115">
                <a:tc gridSpan="4"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400" b="1" dirty="0">
                          <a:latin typeface="GulimChe"/>
                          <a:cs typeface="GulimChe"/>
                        </a:rPr>
                        <a:t>업무</a:t>
                      </a:r>
                      <a:r>
                        <a:rPr sz="1400" b="1" spc="-3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400" b="1" spc="-5" dirty="0">
                          <a:latin typeface="GulimChe"/>
                          <a:cs typeface="GulimChe"/>
                        </a:rPr>
                        <a:t>문서</a:t>
                      </a:r>
                      <a:r>
                        <a:rPr sz="1400" b="1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400" b="1" dirty="0">
                          <a:latin typeface="GulimChe"/>
                          <a:cs typeface="GulimChe"/>
                        </a:rPr>
                        <a:t>리스트</a:t>
                      </a:r>
                      <a:endParaRPr sz="1400">
                        <a:latin typeface="GulimChe"/>
                        <a:cs typeface="GulimChe"/>
                      </a:endParaRPr>
                    </a:p>
                  </a:txBody>
                  <a:tcPr marL="0" marR="0" marT="920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435">
                <a:tc gridSpan="2"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b="1" spc="-5" dirty="0">
                          <a:latin typeface="GulimChe"/>
                          <a:cs typeface="GulimChe"/>
                        </a:rPr>
                        <a:t>프로젝트명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도서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대여</a:t>
                      </a:r>
                      <a:r>
                        <a:rPr sz="1000" spc="-2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반납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시스템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730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000" b="1" spc="5" dirty="0">
                          <a:latin typeface="GulimChe"/>
                          <a:cs typeface="GulimChe"/>
                        </a:rPr>
                        <a:t>No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524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000" b="1" spc="-5" dirty="0">
                          <a:latin typeface="GulimChe"/>
                          <a:cs typeface="GulimChe"/>
                        </a:rPr>
                        <a:t>문서명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524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435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000" b="1" spc="-5" dirty="0">
                          <a:latin typeface="GulimChe"/>
                          <a:cs typeface="GulimChe"/>
                        </a:rPr>
                        <a:t>관련</a:t>
                      </a:r>
                      <a:r>
                        <a:rPr sz="1000" b="1" spc="-5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dirty="0">
                          <a:latin typeface="GulimChe"/>
                          <a:cs typeface="GulimChe"/>
                        </a:rPr>
                        <a:t>업무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524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000" dirty="0">
                          <a:latin typeface="GulimChe"/>
                          <a:cs typeface="GulimChe"/>
                        </a:rPr>
                        <a:t>1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524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장르</a:t>
                      </a:r>
                      <a:r>
                        <a:rPr sz="1000" spc="-5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List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524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장르관리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524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000" dirty="0">
                          <a:latin typeface="GulimChe"/>
                          <a:cs typeface="GulimChe"/>
                        </a:rPr>
                        <a:t>2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39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공급</a:t>
                      </a:r>
                      <a:r>
                        <a:rPr sz="1000" spc="-5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List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39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공급</a:t>
                      </a:r>
                      <a:r>
                        <a:rPr sz="1000" spc="-6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관리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39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000" dirty="0">
                          <a:latin typeface="GulimChe"/>
                          <a:cs typeface="GulimChe"/>
                        </a:rPr>
                        <a:t>3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58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도서</a:t>
                      </a:r>
                      <a:r>
                        <a:rPr sz="1000" spc="-3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정보</a:t>
                      </a:r>
                      <a:r>
                        <a:rPr sz="1000" spc="-3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List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58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도서</a:t>
                      </a:r>
                      <a:r>
                        <a:rPr sz="1000" spc="-6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관리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58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00" dirty="0">
                          <a:latin typeface="GulimChe"/>
                          <a:cs typeface="GulimChe"/>
                        </a:rPr>
                        <a:t>4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6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도서</a:t>
                      </a:r>
                      <a:r>
                        <a:rPr sz="1000" spc="-6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재고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65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도서</a:t>
                      </a:r>
                      <a:r>
                        <a:rPr sz="1000" spc="-6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관리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65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00" dirty="0">
                          <a:latin typeface="GulimChe"/>
                          <a:cs typeface="GulimChe"/>
                        </a:rPr>
                        <a:t>5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6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대여</a:t>
                      </a:r>
                      <a:r>
                        <a:rPr sz="1000" spc="-4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기간List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65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대여관리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65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00" dirty="0">
                          <a:latin typeface="GulimChe"/>
                          <a:cs typeface="GulimChe"/>
                        </a:rPr>
                        <a:t>6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6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반납</a:t>
                      </a:r>
                      <a:r>
                        <a:rPr sz="1000" spc="-4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기간List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65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반납</a:t>
                      </a:r>
                      <a:r>
                        <a:rPr sz="1000" spc="-6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관리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65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dirty="0">
                          <a:latin typeface="GulimChe"/>
                          <a:cs typeface="GulimChe"/>
                        </a:rPr>
                        <a:t>7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71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결제</a:t>
                      </a:r>
                      <a:r>
                        <a:rPr sz="1000" spc="-6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전표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71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결제</a:t>
                      </a:r>
                      <a:r>
                        <a:rPr sz="1000" spc="-6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관리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71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dirty="0">
                          <a:latin typeface="GulimChe"/>
                          <a:cs typeface="GulimChe"/>
                        </a:rPr>
                        <a:t>8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71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회원</a:t>
                      </a:r>
                      <a:r>
                        <a:rPr sz="1000" spc="-4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정보List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71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회원</a:t>
                      </a:r>
                      <a:r>
                        <a:rPr sz="1000" spc="-6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관리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71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000" dirty="0">
                          <a:latin typeface="GulimChe"/>
                          <a:cs typeface="GulimChe"/>
                        </a:rPr>
                        <a:t>9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58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택배</a:t>
                      </a:r>
                      <a:r>
                        <a:rPr sz="1000" spc="-6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업체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58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배송</a:t>
                      </a:r>
                      <a:r>
                        <a:rPr sz="1000" spc="-6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관리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58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347838A9-6928-4FC7-8578-2FA8E95A5AC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8440" y="2632320"/>
              <a:ext cx="348120" cy="207360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347838A9-6928-4FC7-8578-2FA8E95A5A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9080" y="2622960"/>
                <a:ext cx="366840" cy="20923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7EA8025C-F791-460A-BD75-3542D8FBDA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94500" y="99187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2"/>
    </mc:Choice>
    <mc:Fallback>
      <p:transition spd="slow" advTm="4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693809"/>
              </p:ext>
            </p:extLst>
          </p:nvPr>
        </p:nvGraphicFramePr>
        <p:xfrm>
          <a:off x="1091355" y="1675326"/>
          <a:ext cx="5389879" cy="875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8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 gridSpan="2"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b="1" spc="-5" dirty="0">
                          <a:latin typeface="GulimChe"/>
                          <a:cs typeface="GulimChe"/>
                        </a:rPr>
                        <a:t>논리적</a:t>
                      </a:r>
                      <a:r>
                        <a:rPr sz="1400" b="1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400" b="1" spc="-5" dirty="0">
                          <a:latin typeface="GulimChe"/>
                          <a:cs typeface="GulimChe"/>
                        </a:rPr>
                        <a:t>데이터</a:t>
                      </a:r>
                      <a:r>
                        <a:rPr sz="1400" b="1" spc="-2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400" b="1" spc="5" dirty="0">
                          <a:latin typeface="GulimChe"/>
                          <a:cs typeface="GulimChe"/>
                        </a:rPr>
                        <a:t>모델(ERD)</a:t>
                      </a:r>
                      <a:endParaRPr sz="1400" dirty="0">
                        <a:latin typeface="GulimChe"/>
                        <a:cs typeface="GulimChe"/>
                      </a:endParaRPr>
                    </a:p>
                  </a:txBody>
                  <a:tcPr marL="0" marR="0" marT="857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000" b="1" spc="-5" dirty="0">
                          <a:latin typeface="GulimChe"/>
                          <a:cs typeface="GulimChe"/>
                        </a:rPr>
                        <a:t>프로젝트명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806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18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67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-5" dirty="0">
                          <a:latin typeface="GulimChe"/>
                          <a:cs typeface="GulimChe"/>
                        </a:rPr>
                        <a:t>도서</a:t>
                      </a:r>
                      <a:r>
                        <a:rPr lang="ko-KR" altLang="en-US"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lang="ko-KR" altLang="en-US" sz="1000" spc="-5" dirty="0">
                          <a:latin typeface="GulimChe"/>
                          <a:cs typeface="GulimChe"/>
                        </a:rPr>
                        <a:t>대여</a:t>
                      </a:r>
                      <a:r>
                        <a:rPr lang="ko-KR" altLang="en-US"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lang="ko-KR" altLang="en-US" sz="1000" dirty="0">
                          <a:latin typeface="GulimChe"/>
                          <a:cs typeface="GulimChe"/>
                        </a:rPr>
                        <a:t>반납</a:t>
                      </a:r>
                      <a:r>
                        <a:rPr lang="ko-KR" altLang="en-US"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lang="ko-KR" altLang="en-US" sz="1000" spc="-5" dirty="0">
                          <a:latin typeface="GulimChe"/>
                          <a:cs typeface="GulimChe"/>
                        </a:rPr>
                        <a:t>시스템</a:t>
                      </a:r>
                      <a:endParaRPr lang="ko-KR" altLang="en-US" sz="1000" dirty="0">
                        <a:latin typeface="GulimChe"/>
                        <a:cs typeface="GulimChe"/>
                      </a:endParaRPr>
                    </a:p>
                    <a:p>
                      <a:pPr marL="8318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endParaRPr sz="1000" dirty="0">
                        <a:latin typeface="GulimChe"/>
                        <a:cs typeface="GulimChe"/>
                      </a:endParaRPr>
                    </a:p>
                  </a:txBody>
                  <a:tcPr marL="0" marR="0" marT="850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3A42A55-F468-4755-9C16-A30C77C00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55" y="2394677"/>
            <a:ext cx="5389879" cy="62293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76023F4A-23DF-48C1-987A-ED4406F5015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41080" y="2644560"/>
              <a:ext cx="5006880" cy="555048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76023F4A-23DF-48C1-987A-ED4406F501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1720" y="2635200"/>
                <a:ext cx="5025600" cy="55692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91D6F560-5C94-459A-A3F4-7E089A8C91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94500" y="99187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203"/>
    </mc:Choice>
    <mc:Fallback>
      <p:transition spd="slow" advTm="149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3077" y="3611372"/>
            <a:ext cx="4030345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00" spc="-190" dirty="0">
                <a:latin typeface="Malgun Gothic"/>
                <a:cs typeface="Malgun Gothic"/>
              </a:rPr>
              <a:t>감사합니다</a:t>
            </a:r>
            <a:r>
              <a:rPr sz="6100" spc="615" dirty="0">
                <a:latin typeface="Malgun Gothic"/>
                <a:cs typeface="Malgun Gothic"/>
              </a:rPr>
              <a:t>.</a:t>
            </a:r>
            <a:endParaRPr sz="6100" dirty="0">
              <a:latin typeface="Malgun Gothic"/>
              <a:cs typeface="Malgun Gothic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0B62F0C-3545-476B-9927-D88DA112BB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94500" y="99187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03"/>
    </mc:Choice>
    <mc:Fallback>
      <p:transition spd="slow" advTm="6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59608" y="2620941"/>
            <a:ext cx="83756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b="1" spc="-5" dirty="0">
                <a:latin typeface="GulimChe"/>
                <a:cs typeface="GulimChe"/>
              </a:rPr>
              <a:t>목</a:t>
            </a:r>
            <a:r>
              <a:rPr sz="2400" b="1" spc="320" dirty="0">
                <a:latin typeface="GulimChe"/>
                <a:cs typeface="GulimChe"/>
              </a:rPr>
              <a:t> </a:t>
            </a:r>
            <a:r>
              <a:rPr sz="2400" b="1" spc="-5" dirty="0">
                <a:latin typeface="GulimChe"/>
                <a:cs typeface="GulimChe"/>
              </a:rPr>
              <a:t>차</a:t>
            </a:r>
            <a:endParaRPr sz="2400">
              <a:latin typeface="GulimChe"/>
              <a:cs typeface="GulimCh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230" y="3657652"/>
            <a:ext cx="5401310" cy="1871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44345" algn="l"/>
                <a:tab pos="5302250" algn="l"/>
              </a:tabLst>
            </a:pPr>
            <a:r>
              <a:rPr sz="1300" spc="-5" dirty="0">
                <a:latin typeface="GulimChe"/>
                <a:cs typeface="GulimChe"/>
              </a:rPr>
              <a:t>1.</a:t>
            </a:r>
            <a:r>
              <a:rPr sz="1300" spc="5" dirty="0">
                <a:latin typeface="GulimChe"/>
                <a:cs typeface="GulimChe"/>
              </a:rPr>
              <a:t> </a:t>
            </a:r>
            <a:r>
              <a:rPr sz="1300" spc="-5" dirty="0">
                <a:latin typeface="GulimChe"/>
                <a:cs typeface="GulimChe"/>
              </a:rPr>
              <a:t>프로</a:t>
            </a:r>
            <a:r>
              <a:rPr sz="1300" spc="5" dirty="0">
                <a:latin typeface="GulimChe"/>
                <a:cs typeface="GulimChe"/>
              </a:rPr>
              <a:t>젝</a:t>
            </a:r>
            <a:r>
              <a:rPr sz="1300" spc="-5" dirty="0">
                <a:latin typeface="GulimChe"/>
                <a:cs typeface="GulimChe"/>
              </a:rPr>
              <a:t>트 개</a:t>
            </a:r>
            <a:r>
              <a:rPr sz="1300" spc="5" dirty="0">
                <a:latin typeface="GulimChe"/>
                <a:cs typeface="GulimChe"/>
              </a:rPr>
              <a:t>요</a:t>
            </a:r>
            <a:r>
              <a:rPr sz="1300" spc="-5" dirty="0">
                <a:latin typeface="GulimChe"/>
                <a:cs typeface="GulimChe"/>
              </a:rPr>
              <a:t>서</a:t>
            </a:r>
            <a:r>
              <a:rPr sz="1300" dirty="0">
                <a:latin typeface="GulimChe"/>
                <a:cs typeface="GulimChe"/>
              </a:rPr>
              <a:t>	</a:t>
            </a:r>
            <a:r>
              <a:rPr sz="1300" spc="-5" dirty="0">
                <a:latin typeface="GulimChe"/>
                <a:cs typeface="GulimChe"/>
              </a:rPr>
              <a:t>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...</a:t>
            </a:r>
            <a:r>
              <a:rPr sz="1300" dirty="0">
                <a:latin typeface="GulimChe"/>
                <a:cs typeface="GulimChe"/>
              </a:rPr>
              <a:t>	</a:t>
            </a:r>
            <a:r>
              <a:rPr sz="1300" spc="-5" dirty="0">
                <a:latin typeface="GulimChe"/>
                <a:cs typeface="GulimChe"/>
              </a:rPr>
              <a:t>3</a:t>
            </a:r>
            <a:endParaRPr sz="1300" dirty="0">
              <a:latin typeface="GulimChe"/>
              <a:cs typeface="GulimChe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  <a:tabLst>
                <a:tab pos="1413510" algn="l"/>
                <a:tab pos="5302250" algn="l"/>
              </a:tabLst>
            </a:pPr>
            <a:r>
              <a:rPr sz="1300" spc="-5" dirty="0">
                <a:latin typeface="GulimChe"/>
                <a:cs typeface="GulimChe"/>
              </a:rPr>
              <a:t>2.</a:t>
            </a:r>
            <a:r>
              <a:rPr sz="1300" spc="5" dirty="0">
                <a:latin typeface="GulimChe"/>
                <a:cs typeface="GulimChe"/>
              </a:rPr>
              <a:t> </a:t>
            </a:r>
            <a:r>
              <a:rPr sz="1300" spc="-5" dirty="0">
                <a:latin typeface="GulimChe"/>
                <a:cs typeface="GulimChe"/>
              </a:rPr>
              <a:t>업무 </a:t>
            </a:r>
            <a:r>
              <a:rPr sz="1300" spc="5" dirty="0">
                <a:latin typeface="GulimChe"/>
                <a:cs typeface="GulimChe"/>
              </a:rPr>
              <a:t>기</a:t>
            </a:r>
            <a:r>
              <a:rPr sz="1300" spc="-5" dirty="0">
                <a:latin typeface="GulimChe"/>
                <a:cs typeface="GulimChe"/>
              </a:rPr>
              <a:t>능도</a:t>
            </a:r>
            <a:r>
              <a:rPr sz="1300" dirty="0">
                <a:latin typeface="GulimChe"/>
                <a:cs typeface="GulimChe"/>
              </a:rPr>
              <a:t>	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dirty="0">
                <a:latin typeface="GulimChe"/>
                <a:cs typeface="GulimChe"/>
              </a:rPr>
              <a:t>	</a:t>
            </a:r>
            <a:r>
              <a:rPr sz="1300" spc="-5" dirty="0">
                <a:latin typeface="GulimChe"/>
                <a:cs typeface="GulimChe"/>
              </a:rPr>
              <a:t>4</a:t>
            </a:r>
            <a:endParaRPr sz="1300" dirty="0">
              <a:latin typeface="GulimChe"/>
              <a:cs typeface="GulimChe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  <a:tabLst>
                <a:tab pos="1826260" algn="l"/>
                <a:tab pos="5300980" algn="l"/>
              </a:tabLst>
            </a:pPr>
            <a:r>
              <a:rPr sz="1300" spc="-5" dirty="0">
                <a:latin typeface="GulimChe"/>
                <a:cs typeface="GulimChe"/>
              </a:rPr>
              <a:t>3.</a:t>
            </a:r>
            <a:r>
              <a:rPr sz="1300" spc="5" dirty="0">
                <a:latin typeface="GulimChe"/>
                <a:cs typeface="GulimChe"/>
              </a:rPr>
              <a:t> </a:t>
            </a:r>
            <a:r>
              <a:rPr sz="1300" spc="-5" dirty="0">
                <a:latin typeface="GulimChe"/>
                <a:cs typeface="GulimChe"/>
              </a:rPr>
              <a:t>단위 </a:t>
            </a:r>
            <a:r>
              <a:rPr sz="1300" spc="5" dirty="0">
                <a:latin typeface="GulimChe"/>
                <a:cs typeface="GulimChe"/>
              </a:rPr>
              <a:t>업</a:t>
            </a:r>
            <a:r>
              <a:rPr sz="1300" spc="-5" dirty="0">
                <a:latin typeface="GulimChe"/>
                <a:cs typeface="GulimChe"/>
              </a:rPr>
              <a:t>무 기</a:t>
            </a:r>
            <a:r>
              <a:rPr sz="1300" spc="5" dirty="0">
                <a:latin typeface="GulimChe"/>
                <a:cs typeface="GulimChe"/>
              </a:rPr>
              <a:t>술</a:t>
            </a:r>
            <a:r>
              <a:rPr sz="1300" spc="-5" dirty="0">
                <a:latin typeface="GulimChe"/>
                <a:cs typeface="GulimChe"/>
              </a:rPr>
              <a:t>서</a:t>
            </a:r>
            <a:r>
              <a:rPr sz="1300" dirty="0">
                <a:latin typeface="GulimChe"/>
                <a:cs typeface="GulimChe"/>
              </a:rPr>
              <a:t>	</a:t>
            </a:r>
            <a:r>
              <a:rPr sz="1300" spc="-5" dirty="0">
                <a:latin typeface="GulimChe"/>
                <a:cs typeface="GulimChe"/>
              </a:rPr>
              <a:t>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spc="5" dirty="0">
                <a:latin typeface="GulimChe"/>
                <a:cs typeface="GulimChe"/>
              </a:rPr>
              <a:t>.</a:t>
            </a:r>
            <a:r>
              <a:rPr sz="1300" spc="-5" dirty="0">
                <a:latin typeface="GulimChe"/>
                <a:cs typeface="GulimChe"/>
              </a:rPr>
              <a:t>..</a:t>
            </a:r>
            <a:r>
              <a:rPr sz="1300" dirty="0">
                <a:latin typeface="GulimChe"/>
                <a:cs typeface="GulimChe"/>
              </a:rPr>
              <a:t>	</a:t>
            </a:r>
            <a:r>
              <a:rPr sz="1300" spc="-5" dirty="0">
                <a:latin typeface="GulimChe"/>
                <a:cs typeface="GulimChe"/>
              </a:rPr>
              <a:t>5</a:t>
            </a:r>
            <a:endParaRPr sz="1300" dirty="0">
              <a:latin typeface="GulimChe"/>
              <a:cs typeface="GulimChe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1300" spc="-5" dirty="0">
                <a:latin typeface="GulimChe"/>
                <a:cs typeface="GulimChe"/>
              </a:rPr>
              <a:t>4.</a:t>
            </a:r>
            <a:r>
              <a:rPr sz="1300" spc="-10" dirty="0">
                <a:latin typeface="GulimChe"/>
                <a:cs typeface="GulimChe"/>
              </a:rPr>
              <a:t> </a:t>
            </a:r>
            <a:r>
              <a:rPr sz="1300" spc="-5" dirty="0">
                <a:latin typeface="GulimChe"/>
                <a:cs typeface="GulimChe"/>
              </a:rPr>
              <a:t>업무</a:t>
            </a:r>
            <a:r>
              <a:rPr sz="1300" spc="-15" dirty="0">
                <a:latin typeface="GulimChe"/>
                <a:cs typeface="GulimChe"/>
              </a:rPr>
              <a:t> </a:t>
            </a:r>
            <a:r>
              <a:rPr sz="1300" spc="-5" dirty="0">
                <a:latin typeface="GulimChe"/>
                <a:cs typeface="GulimChe"/>
              </a:rPr>
              <a:t>흐름도</a:t>
            </a:r>
            <a:r>
              <a:rPr sz="1300" spc="-15" dirty="0">
                <a:latin typeface="GulimChe"/>
                <a:cs typeface="GulimChe"/>
              </a:rPr>
              <a:t> </a:t>
            </a:r>
            <a:r>
              <a:rPr sz="1300" dirty="0">
                <a:latin typeface="GulimChe"/>
                <a:cs typeface="GulimChe"/>
              </a:rPr>
              <a:t>................................................10</a:t>
            </a: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1300" spc="-5" dirty="0">
                <a:latin typeface="GulimChe"/>
                <a:cs typeface="GulimChe"/>
              </a:rPr>
              <a:t>5. 업무</a:t>
            </a:r>
            <a:r>
              <a:rPr sz="1300" spc="-15" dirty="0">
                <a:latin typeface="GulimChe"/>
                <a:cs typeface="GulimChe"/>
              </a:rPr>
              <a:t> </a:t>
            </a:r>
            <a:r>
              <a:rPr sz="1300" dirty="0">
                <a:latin typeface="GulimChe"/>
                <a:cs typeface="GulimChe"/>
              </a:rPr>
              <a:t>문서</a:t>
            </a:r>
            <a:r>
              <a:rPr sz="1300" spc="-15" dirty="0">
                <a:latin typeface="GulimChe"/>
                <a:cs typeface="GulimChe"/>
              </a:rPr>
              <a:t> </a:t>
            </a:r>
            <a:r>
              <a:rPr sz="1300" spc="-5" dirty="0">
                <a:latin typeface="GulimChe"/>
                <a:cs typeface="GulimChe"/>
              </a:rPr>
              <a:t>리스트</a:t>
            </a:r>
            <a:r>
              <a:rPr sz="1300" spc="-15" dirty="0">
                <a:latin typeface="GulimChe"/>
                <a:cs typeface="GulimChe"/>
              </a:rPr>
              <a:t> </a:t>
            </a:r>
            <a:r>
              <a:rPr sz="1300" dirty="0">
                <a:latin typeface="GulimChe"/>
                <a:cs typeface="GulimChe"/>
              </a:rPr>
              <a:t>...........................................13</a:t>
            </a: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300" spc="-5" dirty="0">
                <a:latin typeface="GulimChe"/>
                <a:cs typeface="GulimChe"/>
              </a:rPr>
              <a:t>6. 논리적</a:t>
            </a:r>
            <a:r>
              <a:rPr sz="1300" dirty="0">
                <a:latin typeface="GulimChe"/>
                <a:cs typeface="GulimChe"/>
              </a:rPr>
              <a:t> </a:t>
            </a:r>
            <a:r>
              <a:rPr sz="1300" spc="-5" dirty="0">
                <a:latin typeface="GulimChe"/>
                <a:cs typeface="GulimChe"/>
              </a:rPr>
              <a:t>데이터 모델(ERD)</a:t>
            </a:r>
            <a:r>
              <a:rPr sz="1300" spc="-10" dirty="0">
                <a:latin typeface="GulimChe"/>
                <a:cs typeface="GulimChe"/>
              </a:rPr>
              <a:t> </a:t>
            </a:r>
            <a:r>
              <a:rPr sz="1300" dirty="0">
                <a:latin typeface="GulimChe"/>
                <a:cs typeface="GulimChe"/>
              </a:rPr>
              <a:t>....................................14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028886D1-6222-42ED-A570-4BD44CC8E2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94500" y="99187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1"/>
    </mc:Choice>
    <mc:Fallback>
      <p:transition spd="slow" advTm="2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407649"/>
              </p:ext>
            </p:extLst>
          </p:nvPr>
        </p:nvGraphicFramePr>
        <p:xfrm>
          <a:off x="1091355" y="1270387"/>
          <a:ext cx="5389879" cy="8188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8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16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spc="-5" dirty="0" err="1">
                          <a:latin typeface="GulimChe"/>
                          <a:cs typeface="GulimChe"/>
                        </a:rPr>
                        <a:t>프로젝트</a:t>
                      </a:r>
                      <a:r>
                        <a:rPr sz="1400" b="1" spc="-4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400" b="1" spc="-5" dirty="0" err="1">
                          <a:latin typeface="GulimChe"/>
                          <a:cs typeface="GulimChe"/>
                        </a:rPr>
                        <a:t>개요서</a:t>
                      </a:r>
                      <a:endParaRPr sz="1400" dirty="0">
                        <a:latin typeface="GulimChe"/>
                        <a:cs typeface="GulimChe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435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000" b="1" spc="-5" dirty="0">
                          <a:latin typeface="GulimChe"/>
                          <a:cs typeface="GulimChe"/>
                        </a:rPr>
                        <a:t>프로젝트명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704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도서</a:t>
                      </a:r>
                      <a:r>
                        <a:rPr sz="1000" spc="-3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대여반납</a:t>
                      </a:r>
                      <a:r>
                        <a:rPr sz="1000" spc="-3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시스템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704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935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 dirty="0">
                        <a:latin typeface="Times New Roman"/>
                        <a:cs typeface="Times New Roman"/>
                      </a:endParaRPr>
                    </a:p>
                    <a:p>
                      <a:pPr marL="208279" indent="-128270">
                        <a:lnSpc>
                          <a:spcPct val="100000"/>
                        </a:lnSpc>
                        <a:buSzPct val="90000"/>
                        <a:buAutoNum type="arabicPeriod"/>
                        <a:tabLst>
                          <a:tab pos="208915" algn="l"/>
                        </a:tabLst>
                      </a:pPr>
                      <a:r>
                        <a:rPr sz="1000" b="1" spc="-5" dirty="0">
                          <a:latin typeface="GulimChe"/>
                          <a:cs typeface="GulimChe"/>
                        </a:rPr>
                        <a:t>프로젝트</a:t>
                      </a:r>
                      <a:r>
                        <a:rPr sz="1000" b="1" spc="-4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spc="-5" dirty="0">
                          <a:latin typeface="GulimChe"/>
                          <a:cs typeface="GulimChe"/>
                        </a:rPr>
                        <a:t>개요</a:t>
                      </a:r>
                      <a:endParaRPr sz="1000" dirty="0">
                        <a:latin typeface="GulimChe"/>
                        <a:cs typeface="GulimChe"/>
                      </a:endParaRPr>
                    </a:p>
                    <a:p>
                      <a:pPr marL="80645" marR="74295">
                        <a:lnSpc>
                          <a:spcPct val="132900"/>
                        </a:lnSpc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본</a:t>
                      </a:r>
                      <a:r>
                        <a:rPr sz="1000" spc="13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프로젝트는</a:t>
                      </a:r>
                      <a:r>
                        <a:rPr sz="1000" spc="13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알라딘,교보문구등</a:t>
                      </a:r>
                      <a:r>
                        <a:rPr sz="1000" spc="13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여러</a:t>
                      </a:r>
                      <a:r>
                        <a:rPr sz="1000" spc="13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가지</a:t>
                      </a:r>
                      <a:r>
                        <a:rPr sz="1000" spc="13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도서</a:t>
                      </a:r>
                      <a:r>
                        <a:rPr sz="1000" spc="13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대여반납</a:t>
                      </a:r>
                      <a:r>
                        <a:rPr sz="1000" spc="13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시스템만드는</a:t>
                      </a:r>
                      <a:r>
                        <a:rPr sz="1000" spc="13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것을</a:t>
                      </a:r>
                      <a:r>
                        <a:rPr sz="1000" spc="13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목표로 </a:t>
                      </a:r>
                      <a:r>
                        <a:rPr sz="1000" spc="-484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한다.</a:t>
                      </a:r>
                      <a:r>
                        <a:rPr sz="1000" spc="-1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이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중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시스템에서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도서대여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 반납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 방식은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도서관리에서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원하는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장르를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조회하여</a:t>
                      </a:r>
                      <a:endParaRPr sz="1000" dirty="0">
                        <a:latin typeface="GulimChe"/>
                        <a:cs typeface="GulimChe"/>
                      </a:endParaRPr>
                    </a:p>
                    <a:p>
                      <a:pPr marL="8064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기간을정하고 대여후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 결제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기간이지난후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반납을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목표로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데이터베이스를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설계한다.</a:t>
                      </a:r>
                      <a:endParaRPr sz="1000" dirty="0">
                        <a:latin typeface="GulimChe"/>
                        <a:cs typeface="GulimChe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208279" indent="-128270">
                        <a:lnSpc>
                          <a:spcPct val="100000"/>
                        </a:lnSpc>
                        <a:spcBef>
                          <a:spcPts val="840"/>
                        </a:spcBef>
                        <a:buSzPct val="90000"/>
                        <a:buAutoNum type="arabicPeriod" startAt="2"/>
                        <a:tabLst>
                          <a:tab pos="208915" algn="l"/>
                        </a:tabLst>
                      </a:pPr>
                      <a:r>
                        <a:rPr sz="1000" b="1" spc="-5" dirty="0">
                          <a:latin typeface="GulimChe"/>
                          <a:cs typeface="GulimChe"/>
                        </a:rPr>
                        <a:t>회사</a:t>
                      </a:r>
                      <a:r>
                        <a:rPr sz="1000" b="1" spc="-4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spc="-10" dirty="0">
                          <a:latin typeface="GulimChe"/>
                          <a:cs typeface="GulimChe"/>
                        </a:rPr>
                        <a:t>소개</a:t>
                      </a:r>
                      <a:endParaRPr sz="1000" dirty="0">
                        <a:latin typeface="GulimChe"/>
                        <a:cs typeface="GulimChe"/>
                      </a:endParaRPr>
                    </a:p>
                    <a:p>
                      <a:pPr marL="80645" marR="74295" indent="63500">
                        <a:lnSpc>
                          <a:spcPct val="132900"/>
                        </a:lnSpc>
                        <a:spcBef>
                          <a:spcPts val="10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0000는</a:t>
                      </a:r>
                      <a:r>
                        <a:rPr sz="1000" spc="13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다양한</a:t>
                      </a:r>
                      <a:r>
                        <a:rPr sz="1000" spc="13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도서를</a:t>
                      </a:r>
                      <a:r>
                        <a:rPr sz="1000" spc="13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구비하고있으며</a:t>
                      </a:r>
                      <a:r>
                        <a:rPr sz="1000" spc="13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고객을</a:t>
                      </a:r>
                      <a:r>
                        <a:rPr sz="1000" spc="13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위해</a:t>
                      </a:r>
                      <a:r>
                        <a:rPr sz="1000" spc="13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최상의</a:t>
                      </a:r>
                      <a:r>
                        <a:rPr sz="1000" spc="13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서비스를</a:t>
                      </a:r>
                      <a:r>
                        <a:rPr sz="1000" spc="13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제공하며</a:t>
                      </a:r>
                      <a:r>
                        <a:rPr sz="1000" spc="13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다양한 </a:t>
                      </a:r>
                      <a:r>
                        <a:rPr sz="1000" spc="-484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문화활동을 준비하여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지역문화공간으로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자리하고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있다.</a:t>
                      </a:r>
                      <a:endParaRPr sz="1000" dirty="0">
                        <a:latin typeface="GulimChe"/>
                        <a:cs typeface="GulimChe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270510" indent="-190500">
                        <a:lnSpc>
                          <a:spcPct val="100000"/>
                        </a:lnSpc>
                        <a:spcBef>
                          <a:spcPts val="850"/>
                        </a:spcBef>
                        <a:buSzPct val="90000"/>
                        <a:buAutoNum type="arabicPeriod" startAt="3"/>
                        <a:tabLst>
                          <a:tab pos="271145" algn="l"/>
                        </a:tabLst>
                      </a:pPr>
                      <a:r>
                        <a:rPr sz="1000" b="1" spc="-10" dirty="0">
                          <a:latin typeface="GulimChe"/>
                          <a:cs typeface="GulimChe"/>
                        </a:rPr>
                        <a:t>도서</a:t>
                      </a:r>
                      <a:r>
                        <a:rPr sz="1000" b="1" spc="-5" dirty="0">
                          <a:latin typeface="GulimChe"/>
                          <a:cs typeface="GulimChe"/>
                        </a:rPr>
                        <a:t> 대여반납</a:t>
                      </a:r>
                      <a:r>
                        <a:rPr sz="1000" b="1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spc="-5" dirty="0">
                          <a:latin typeface="GulimChe"/>
                          <a:cs typeface="GulimChe"/>
                        </a:rPr>
                        <a:t>시스템</a:t>
                      </a:r>
                      <a:r>
                        <a:rPr sz="1000" b="1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spc="-5" dirty="0">
                          <a:latin typeface="GulimChe"/>
                          <a:cs typeface="GulimChe"/>
                        </a:rPr>
                        <a:t>개발의 </a:t>
                      </a:r>
                      <a:r>
                        <a:rPr sz="1000" b="1" spc="-10" dirty="0">
                          <a:latin typeface="GulimChe"/>
                          <a:cs typeface="GulimChe"/>
                        </a:rPr>
                        <a:t>필요성</a:t>
                      </a:r>
                      <a:endParaRPr sz="1000" dirty="0">
                        <a:latin typeface="GulimChe"/>
                        <a:cs typeface="GulimChe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대여 반납 서비스를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이용함으로써 인권비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추가비용을 절약할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수 있다.</a:t>
                      </a:r>
                      <a:endParaRPr sz="1000" dirty="0">
                        <a:latin typeface="GulimChe"/>
                        <a:cs typeface="GulimChe"/>
                      </a:endParaRPr>
                    </a:p>
                    <a:p>
                      <a:pPr marL="8064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다른 도서관과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경쟁을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하기위해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조금더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편안한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서비스를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목표가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필요한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시점이다.</a:t>
                      </a:r>
                      <a:endParaRPr sz="1000" dirty="0">
                        <a:latin typeface="GulimChe"/>
                        <a:cs typeface="GulimChe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208279" indent="-128270">
                        <a:lnSpc>
                          <a:spcPct val="100000"/>
                        </a:lnSpc>
                        <a:spcBef>
                          <a:spcPts val="850"/>
                        </a:spcBef>
                        <a:buSzPct val="90000"/>
                        <a:buAutoNum type="arabicPeriod" startAt="4"/>
                        <a:tabLst>
                          <a:tab pos="208915" algn="l"/>
                        </a:tabLst>
                      </a:pPr>
                      <a:r>
                        <a:rPr sz="1000" b="1" spc="-5" dirty="0">
                          <a:latin typeface="GulimChe"/>
                          <a:cs typeface="GulimChe"/>
                        </a:rPr>
                        <a:t>시스템</a:t>
                      </a:r>
                      <a:r>
                        <a:rPr sz="1000" b="1" spc="-2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spc="-10" dirty="0">
                          <a:latin typeface="GulimChe"/>
                          <a:cs typeface="GulimChe"/>
                        </a:rPr>
                        <a:t>구축</a:t>
                      </a:r>
                      <a:r>
                        <a:rPr sz="1000" b="1" spc="-2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b="1" spc="-5" dirty="0">
                          <a:latin typeface="GulimChe"/>
                          <a:cs typeface="GulimChe"/>
                        </a:rPr>
                        <a:t>방향</a:t>
                      </a:r>
                      <a:endParaRPr sz="1000" dirty="0">
                        <a:latin typeface="GulimChe"/>
                        <a:cs typeface="GulimChe"/>
                      </a:endParaRPr>
                    </a:p>
                    <a:p>
                      <a:pPr marL="8064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-책과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사람들간의</a:t>
                      </a:r>
                      <a:r>
                        <a:rPr sz="1000" spc="-2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접근성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분석</a:t>
                      </a:r>
                      <a:endParaRPr sz="1000" dirty="0">
                        <a:latin typeface="GulimChe"/>
                        <a:cs typeface="GulimChe"/>
                      </a:endParaRPr>
                    </a:p>
                    <a:p>
                      <a:pPr marL="8064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-시스템을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통한</a:t>
                      </a:r>
                      <a:r>
                        <a:rPr sz="1000" spc="-2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대여반납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목표</a:t>
                      </a:r>
                      <a:endParaRPr sz="1000" dirty="0">
                        <a:latin typeface="GulimChe"/>
                        <a:cs typeface="GulimChe"/>
                      </a:endParaRPr>
                    </a:p>
                    <a:p>
                      <a:pPr marL="8064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-데이터베이스</a:t>
                      </a:r>
                      <a:r>
                        <a:rPr sz="1000" spc="-1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기반의</a:t>
                      </a:r>
                      <a:r>
                        <a:rPr sz="1000" spc="-1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관리</a:t>
                      </a:r>
                      <a:r>
                        <a:rPr sz="1000" spc="-1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시스템구축</a:t>
                      </a:r>
                      <a:endParaRPr sz="1000" dirty="0">
                        <a:latin typeface="GulimChe"/>
                        <a:cs typeface="GulimChe"/>
                      </a:endParaRPr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6700BB6F-DE3F-4FE9-9D49-9C4833CF2E83}"/>
                  </a:ext>
                </a:extLst>
              </p14:cNvPr>
              <p14:cNvContentPartPr/>
              <p14:nvPr/>
            </p14:nvContentPartPr>
            <p14:xfrm>
              <a:off x="2467800" y="10474560"/>
              <a:ext cx="14040" cy="3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6700BB6F-DE3F-4FE9-9D49-9C4833CF2E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58440" y="10465200"/>
                <a:ext cx="3276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F329F43F-0E63-4012-A7F6-83516A2669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94500" y="99187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46"/>
    </mc:Choice>
    <mc:Fallback>
      <p:transition spd="slow" advTm="14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1986" y="2154097"/>
            <a:ext cx="3235325" cy="6808470"/>
          </a:xfrm>
          <a:custGeom>
            <a:avLst/>
            <a:gdLst/>
            <a:ahLst/>
            <a:cxnLst/>
            <a:rect l="l" t="t" r="r" b="b"/>
            <a:pathLst>
              <a:path w="3235325" h="6808470">
                <a:moveTo>
                  <a:pt x="0" y="0"/>
                </a:moveTo>
                <a:lnTo>
                  <a:pt x="1168285" y="0"/>
                </a:lnTo>
                <a:lnTo>
                  <a:pt x="1168285" y="429298"/>
                </a:lnTo>
                <a:lnTo>
                  <a:pt x="0" y="429298"/>
                </a:lnTo>
                <a:lnTo>
                  <a:pt x="0" y="0"/>
                </a:lnTo>
                <a:close/>
              </a:path>
              <a:path w="3235325" h="6808470">
                <a:moveTo>
                  <a:pt x="92913" y="432346"/>
                </a:moveTo>
                <a:lnTo>
                  <a:pt x="118808" y="6180683"/>
                </a:lnTo>
              </a:path>
              <a:path w="3235325" h="6808470">
                <a:moveTo>
                  <a:pt x="341198" y="4770996"/>
                </a:moveTo>
                <a:lnTo>
                  <a:pt x="1437881" y="4770996"/>
                </a:lnTo>
                <a:lnTo>
                  <a:pt x="1437881" y="5096776"/>
                </a:lnTo>
                <a:lnTo>
                  <a:pt x="341198" y="5096776"/>
                </a:lnTo>
                <a:lnTo>
                  <a:pt x="341198" y="4770996"/>
                </a:lnTo>
                <a:close/>
              </a:path>
              <a:path w="3235325" h="6808470">
                <a:moveTo>
                  <a:pt x="481330" y="5115052"/>
                </a:moveTo>
                <a:lnTo>
                  <a:pt x="1629803" y="5115052"/>
                </a:lnTo>
                <a:lnTo>
                  <a:pt x="1629803" y="5346445"/>
                </a:lnTo>
                <a:lnTo>
                  <a:pt x="481330" y="5346445"/>
                </a:lnTo>
                <a:lnTo>
                  <a:pt x="481330" y="5115052"/>
                </a:lnTo>
                <a:close/>
              </a:path>
              <a:path w="3235325" h="6808470">
                <a:moveTo>
                  <a:pt x="118808" y="4930851"/>
                </a:moveTo>
                <a:lnTo>
                  <a:pt x="324434" y="4930851"/>
                </a:lnTo>
              </a:path>
              <a:path w="3235325" h="6808470">
                <a:moveTo>
                  <a:pt x="481330" y="5346445"/>
                </a:moveTo>
                <a:lnTo>
                  <a:pt x="1629803" y="5346445"/>
                </a:lnTo>
                <a:lnTo>
                  <a:pt x="1629803" y="5579363"/>
                </a:lnTo>
                <a:lnTo>
                  <a:pt x="481330" y="5579363"/>
                </a:lnTo>
                <a:lnTo>
                  <a:pt x="481330" y="5346445"/>
                </a:lnTo>
                <a:close/>
              </a:path>
              <a:path w="3235325" h="6808470">
                <a:moveTo>
                  <a:pt x="481330" y="5579363"/>
                </a:moveTo>
                <a:lnTo>
                  <a:pt x="1629803" y="5579363"/>
                </a:lnTo>
                <a:lnTo>
                  <a:pt x="1629803" y="5810758"/>
                </a:lnTo>
                <a:lnTo>
                  <a:pt x="481330" y="5810758"/>
                </a:lnTo>
                <a:lnTo>
                  <a:pt x="481330" y="5579363"/>
                </a:lnTo>
                <a:close/>
              </a:path>
              <a:path w="3235325" h="6808470">
                <a:moveTo>
                  <a:pt x="341198" y="3469411"/>
                </a:moveTo>
                <a:lnTo>
                  <a:pt x="1437881" y="3469411"/>
                </a:lnTo>
                <a:lnTo>
                  <a:pt x="1437881" y="3793667"/>
                </a:lnTo>
                <a:lnTo>
                  <a:pt x="341198" y="3793667"/>
                </a:lnTo>
                <a:lnTo>
                  <a:pt x="341198" y="3469411"/>
                </a:lnTo>
                <a:close/>
              </a:path>
              <a:path w="3235325" h="6808470">
                <a:moveTo>
                  <a:pt x="481330" y="3836289"/>
                </a:moveTo>
                <a:lnTo>
                  <a:pt x="1629803" y="3836289"/>
                </a:lnTo>
                <a:lnTo>
                  <a:pt x="1629803" y="4069206"/>
                </a:lnTo>
                <a:lnTo>
                  <a:pt x="481330" y="4069206"/>
                </a:lnTo>
                <a:lnTo>
                  <a:pt x="481330" y="3836289"/>
                </a:lnTo>
                <a:close/>
              </a:path>
              <a:path w="3235325" h="6808470">
                <a:moveTo>
                  <a:pt x="481330" y="4069206"/>
                </a:moveTo>
                <a:lnTo>
                  <a:pt x="1629803" y="4069206"/>
                </a:lnTo>
                <a:lnTo>
                  <a:pt x="1629803" y="4300601"/>
                </a:lnTo>
                <a:lnTo>
                  <a:pt x="481330" y="4300601"/>
                </a:lnTo>
                <a:lnTo>
                  <a:pt x="481330" y="4069206"/>
                </a:lnTo>
                <a:close/>
              </a:path>
              <a:path w="3235325" h="6808470">
                <a:moveTo>
                  <a:pt x="481330" y="4300601"/>
                </a:moveTo>
                <a:lnTo>
                  <a:pt x="1629803" y="4300601"/>
                </a:lnTo>
                <a:lnTo>
                  <a:pt x="1629803" y="4533519"/>
                </a:lnTo>
                <a:lnTo>
                  <a:pt x="481330" y="4533519"/>
                </a:lnTo>
                <a:lnTo>
                  <a:pt x="481330" y="4300601"/>
                </a:lnTo>
                <a:close/>
              </a:path>
              <a:path w="3235325" h="6808470">
                <a:moveTo>
                  <a:pt x="118808" y="3630777"/>
                </a:moveTo>
                <a:lnTo>
                  <a:pt x="324434" y="3630777"/>
                </a:lnTo>
              </a:path>
              <a:path w="3235325" h="6808470">
                <a:moveTo>
                  <a:pt x="341198" y="2055152"/>
                </a:moveTo>
                <a:lnTo>
                  <a:pt x="1437881" y="2055152"/>
                </a:lnTo>
                <a:lnTo>
                  <a:pt x="1437881" y="2380932"/>
                </a:lnTo>
                <a:lnTo>
                  <a:pt x="341198" y="2380932"/>
                </a:lnTo>
                <a:lnTo>
                  <a:pt x="341198" y="2055152"/>
                </a:lnTo>
                <a:close/>
              </a:path>
              <a:path w="3235325" h="6808470">
                <a:moveTo>
                  <a:pt x="481330" y="2403767"/>
                </a:moveTo>
                <a:lnTo>
                  <a:pt x="1629803" y="2403767"/>
                </a:lnTo>
                <a:lnTo>
                  <a:pt x="1629803" y="2636685"/>
                </a:lnTo>
                <a:lnTo>
                  <a:pt x="481330" y="2636685"/>
                </a:lnTo>
                <a:lnTo>
                  <a:pt x="481330" y="2403767"/>
                </a:lnTo>
                <a:close/>
              </a:path>
              <a:path w="3235325" h="6808470">
                <a:moveTo>
                  <a:pt x="481330" y="2636685"/>
                </a:moveTo>
                <a:lnTo>
                  <a:pt x="1629803" y="2636685"/>
                </a:lnTo>
                <a:lnTo>
                  <a:pt x="1629803" y="2868079"/>
                </a:lnTo>
                <a:lnTo>
                  <a:pt x="481330" y="2868079"/>
                </a:lnTo>
                <a:lnTo>
                  <a:pt x="481330" y="2636685"/>
                </a:lnTo>
                <a:close/>
              </a:path>
              <a:path w="3235325" h="6808470">
                <a:moveTo>
                  <a:pt x="118808" y="2218042"/>
                </a:moveTo>
                <a:lnTo>
                  <a:pt x="324434" y="2218042"/>
                </a:lnTo>
              </a:path>
              <a:path w="3235325" h="6808470">
                <a:moveTo>
                  <a:pt x="341198" y="688098"/>
                </a:moveTo>
                <a:lnTo>
                  <a:pt x="1437881" y="688098"/>
                </a:lnTo>
                <a:lnTo>
                  <a:pt x="1437881" y="1013879"/>
                </a:lnTo>
                <a:lnTo>
                  <a:pt x="341198" y="1013879"/>
                </a:lnTo>
                <a:lnTo>
                  <a:pt x="341198" y="688098"/>
                </a:lnTo>
                <a:close/>
              </a:path>
              <a:path w="3235325" h="6808470">
                <a:moveTo>
                  <a:pt x="481330" y="1030630"/>
                </a:moveTo>
                <a:lnTo>
                  <a:pt x="1629803" y="1030630"/>
                </a:lnTo>
                <a:lnTo>
                  <a:pt x="1629803" y="1263548"/>
                </a:lnTo>
                <a:lnTo>
                  <a:pt x="481330" y="1263548"/>
                </a:lnTo>
                <a:lnTo>
                  <a:pt x="481330" y="1030630"/>
                </a:lnTo>
                <a:close/>
              </a:path>
              <a:path w="3235325" h="6808470">
                <a:moveTo>
                  <a:pt x="481330" y="1263548"/>
                </a:moveTo>
                <a:lnTo>
                  <a:pt x="1629803" y="1263548"/>
                </a:lnTo>
                <a:lnTo>
                  <a:pt x="1629803" y="1494942"/>
                </a:lnTo>
                <a:lnTo>
                  <a:pt x="481330" y="1494942"/>
                </a:lnTo>
                <a:lnTo>
                  <a:pt x="481330" y="1263548"/>
                </a:lnTo>
                <a:close/>
              </a:path>
              <a:path w="3235325" h="6808470">
                <a:moveTo>
                  <a:pt x="481330" y="1494942"/>
                </a:moveTo>
                <a:lnTo>
                  <a:pt x="1629803" y="1494942"/>
                </a:lnTo>
                <a:lnTo>
                  <a:pt x="1629803" y="1727860"/>
                </a:lnTo>
                <a:lnTo>
                  <a:pt x="481330" y="1727860"/>
                </a:lnTo>
                <a:lnTo>
                  <a:pt x="481330" y="1494942"/>
                </a:lnTo>
                <a:close/>
              </a:path>
              <a:path w="3235325" h="6808470">
                <a:moveTo>
                  <a:pt x="118808" y="850988"/>
                </a:moveTo>
                <a:lnTo>
                  <a:pt x="324434" y="850988"/>
                </a:lnTo>
              </a:path>
              <a:path w="3235325" h="6808470">
                <a:moveTo>
                  <a:pt x="385368" y="1010831"/>
                </a:moveTo>
                <a:lnTo>
                  <a:pt x="385368" y="1636522"/>
                </a:lnTo>
              </a:path>
              <a:path w="3235325" h="6808470">
                <a:moveTo>
                  <a:pt x="392988" y="1636522"/>
                </a:moveTo>
                <a:lnTo>
                  <a:pt x="485901" y="1636522"/>
                </a:lnTo>
              </a:path>
              <a:path w="3235325" h="6808470">
                <a:moveTo>
                  <a:pt x="392988" y="1379245"/>
                </a:moveTo>
                <a:lnTo>
                  <a:pt x="485901" y="1379245"/>
                </a:lnTo>
              </a:path>
              <a:path w="3235325" h="6808470">
                <a:moveTo>
                  <a:pt x="392988" y="1147851"/>
                </a:moveTo>
                <a:lnTo>
                  <a:pt x="485901" y="1147851"/>
                </a:lnTo>
              </a:path>
              <a:path w="3235325" h="6808470">
                <a:moveTo>
                  <a:pt x="2086762" y="2409863"/>
                </a:moveTo>
                <a:lnTo>
                  <a:pt x="3235236" y="2409863"/>
                </a:lnTo>
                <a:lnTo>
                  <a:pt x="3235236" y="2641257"/>
                </a:lnTo>
                <a:lnTo>
                  <a:pt x="2086762" y="2641257"/>
                </a:lnTo>
                <a:lnTo>
                  <a:pt x="2086762" y="2409863"/>
                </a:lnTo>
                <a:close/>
              </a:path>
              <a:path w="3235325" h="6808470">
                <a:moveTo>
                  <a:pt x="1629803" y="2524036"/>
                </a:moveTo>
                <a:lnTo>
                  <a:pt x="2086762" y="2524036"/>
                </a:lnTo>
              </a:path>
              <a:path w="3235325" h="6808470">
                <a:moveTo>
                  <a:pt x="1643519" y="2734119"/>
                </a:moveTo>
                <a:lnTo>
                  <a:pt x="1840001" y="2734119"/>
                </a:lnTo>
              </a:path>
              <a:path w="3235325" h="6808470">
                <a:moveTo>
                  <a:pt x="1840001" y="2734119"/>
                </a:moveTo>
                <a:lnTo>
                  <a:pt x="1840001" y="3100997"/>
                </a:lnTo>
              </a:path>
              <a:path w="3235325" h="6808470">
                <a:moveTo>
                  <a:pt x="2086762" y="2752382"/>
                </a:moveTo>
                <a:lnTo>
                  <a:pt x="3235236" y="2752382"/>
                </a:lnTo>
                <a:lnTo>
                  <a:pt x="3235236" y="2985300"/>
                </a:lnTo>
                <a:lnTo>
                  <a:pt x="2086762" y="2985300"/>
                </a:lnTo>
                <a:lnTo>
                  <a:pt x="2086762" y="2752382"/>
                </a:lnTo>
                <a:close/>
              </a:path>
              <a:path w="3235325" h="6808470">
                <a:moveTo>
                  <a:pt x="2086762" y="2985300"/>
                </a:moveTo>
                <a:lnTo>
                  <a:pt x="3235236" y="2985300"/>
                </a:lnTo>
                <a:lnTo>
                  <a:pt x="3235236" y="3216694"/>
                </a:lnTo>
                <a:lnTo>
                  <a:pt x="2086762" y="3216694"/>
                </a:lnTo>
                <a:lnTo>
                  <a:pt x="2086762" y="2985300"/>
                </a:lnTo>
                <a:close/>
              </a:path>
              <a:path w="3235325" h="6808470">
                <a:moveTo>
                  <a:pt x="1847621" y="2863519"/>
                </a:moveTo>
                <a:lnTo>
                  <a:pt x="2079142" y="2863519"/>
                </a:lnTo>
              </a:path>
              <a:path w="3235325" h="6808470">
                <a:moveTo>
                  <a:pt x="1847621" y="3100997"/>
                </a:moveTo>
                <a:lnTo>
                  <a:pt x="2079142" y="3100997"/>
                </a:lnTo>
              </a:path>
              <a:path w="3235325" h="6808470">
                <a:moveTo>
                  <a:pt x="392988" y="3790619"/>
                </a:moveTo>
                <a:lnTo>
                  <a:pt x="392988" y="4417821"/>
                </a:lnTo>
              </a:path>
              <a:path w="3235325" h="6808470">
                <a:moveTo>
                  <a:pt x="392988" y="3953509"/>
                </a:moveTo>
                <a:lnTo>
                  <a:pt x="485901" y="3953509"/>
                </a:lnTo>
              </a:path>
              <a:path w="3235325" h="6808470">
                <a:moveTo>
                  <a:pt x="392988" y="4184904"/>
                </a:moveTo>
                <a:lnTo>
                  <a:pt x="485901" y="4184904"/>
                </a:lnTo>
              </a:path>
              <a:path w="3235325" h="6808470">
                <a:moveTo>
                  <a:pt x="392988" y="4417821"/>
                </a:moveTo>
                <a:lnTo>
                  <a:pt x="485901" y="4417821"/>
                </a:lnTo>
              </a:path>
              <a:path w="3235325" h="6808470">
                <a:moveTo>
                  <a:pt x="392988" y="5115052"/>
                </a:moveTo>
                <a:lnTo>
                  <a:pt x="392988" y="5740730"/>
                </a:lnTo>
              </a:path>
              <a:path w="3235325" h="6808470">
                <a:moveTo>
                  <a:pt x="392988" y="5740730"/>
                </a:moveTo>
                <a:lnTo>
                  <a:pt x="485901" y="5740730"/>
                </a:lnTo>
              </a:path>
              <a:path w="3235325" h="6808470">
                <a:moveTo>
                  <a:pt x="392988" y="5462143"/>
                </a:moveTo>
                <a:lnTo>
                  <a:pt x="485901" y="5462143"/>
                </a:lnTo>
              </a:path>
              <a:path w="3235325" h="6808470">
                <a:moveTo>
                  <a:pt x="392988" y="5230748"/>
                </a:moveTo>
                <a:lnTo>
                  <a:pt x="485901" y="5230748"/>
                </a:lnTo>
              </a:path>
              <a:path w="3235325" h="6808470">
                <a:moveTo>
                  <a:pt x="392988" y="2382456"/>
                </a:moveTo>
                <a:lnTo>
                  <a:pt x="392988" y="2808719"/>
                </a:lnTo>
              </a:path>
              <a:path w="3235325" h="6808470">
                <a:moveTo>
                  <a:pt x="392988" y="2808719"/>
                </a:moveTo>
                <a:lnTo>
                  <a:pt x="485901" y="2808719"/>
                </a:lnTo>
              </a:path>
              <a:path w="3235325" h="6808470">
                <a:moveTo>
                  <a:pt x="392988" y="2524036"/>
                </a:moveTo>
                <a:lnTo>
                  <a:pt x="485901" y="2524036"/>
                </a:lnTo>
              </a:path>
              <a:path w="3235325" h="6808470">
                <a:moveTo>
                  <a:pt x="324434" y="6017793"/>
                </a:moveTo>
                <a:lnTo>
                  <a:pt x="1421130" y="6017793"/>
                </a:lnTo>
                <a:lnTo>
                  <a:pt x="1421130" y="6343573"/>
                </a:lnTo>
                <a:lnTo>
                  <a:pt x="324434" y="6343573"/>
                </a:lnTo>
                <a:lnTo>
                  <a:pt x="324434" y="6017793"/>
                </a:lnTo>
                <a:close/>
              </a:path>
              <a:path w="3235325" h="6808470">
                <a:moveTo>
                  <a:pt x="485901" y="6343573"/>
                </a:moveTo>
                <a:lnTo>
                  <a:pt x="1632851" y="6343573"/>
                </a:lnTo>
                <a:lnTo>
                  <a:pt x="1632851" y="6574967"/>
                </a:lnTo>
                <a:lnTo>
                  <a:pt x="485901" y="6574967"/>
                </a:lnTo>
                <a:lnTo>
                  <a:pt x="485901" y="6343573"/>
                </a:lnTo>
                <a:close/>
              </a:path>
              <a:path w="3235325" h="6808470">
                <a:moveTo>
                  <a:pt x="485901" y="6574967"/>
                </a:moveTo>
                <a:lnTo>
                  <a:pt x="1632851" y="6574967"/>
                </a:lnTo>
                <a:lnTo>
                  <a:pt x="1632851" y="6807885"/>
                </a:lnTo>
                <a:lnTo>
                  <a:pt x="485901" y="6807885"/>
                </a:lnTo>
                <a:lnTo>
                  <a:pt x="485901" y="6574967"/>
                </a:lnTo>
                <a:close/>
              </a:path>
              <a:path w="3235325" h="6808470">
                <a:moveTo>
                  <a:pt x="1917687" y="1032154"/>
                </a:moveTo>
                <a:lnTo>
                  <a:pt x="3064637" y="1032154"/>
                </a:lnTo>
                <a:lnTo>
                  <a:pt x="3064637" y="1263548"/>
                </a:lnTo>
                <a:lnTo>
                  <a:pt x="1917687" y="1263548"/>
                </a:lnTo>
                <a:lnTo>
                  <a:pt x="1917687" y="1032154"/>
                </a:lnTo>
                <a:close/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91355" y="1270387"/>
          <a:ext cx="5318760" cy="8260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7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16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latin typeface="GulimChe"/>
                          <a:cs typeface="GulimChe"/>
                        </a:rPr>
                        <a:t>업무</a:t>
                      </a:r>
                      <a:r>
                        <a:rPr sz="1400" b="1" spc="-50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400" b="1" spc="-5" dirty="0">
                          <a:latin typeface="GulimChe"/>
                          <a:cs typeface="GulimChe"/>
                        </a:rPr>
                        <a:t>기능도</a:t>
                      </a:r>
                      <a:endParaRPr sz="1400">
                        <a:latin typeface="GulimChe"/>
                        <a:cs typeface="GulimChe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435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000" b="1" spc="-5" dirty="0">
                          <a:latin typeface="GulimChe"/>
                          <a:cs typeface="GulimChe"/>
                        </a:rPr>
                        <a:t>프로젝트명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704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000" dirty="0">
                          <a:latin typeface="GulimChe"/>
                          <a:cs typeface="GulimChe"/>
                        </a:rPr>
                        <a:t>도서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대여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반납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시스템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704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511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5052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900" spc="-35" dirty="0">
                          <a:latin typeface="Malgun Gothic"/>
                          <a:cs typeface="Malgun Gothic"/>
                        </a:rPr>
                        <a:t>도서</a:t>
                      </a:r>
                      <a:r>
                        <a:rPr sz="900" spc="10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spc="-30" dirty="0">
                          <a:latin typeface="Malgun Gothic"/>
                          <a:cs typeface="Malgun Gothic"/>
                        </a:rPr>
                        <a:t>대여</a:t>
                      </a:r>
                      <a:r>
                        <a:rPr sz="900" spc="1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spc="-30" dirty="0">
                          <a:latin typeface="Malgun Gothic"/>
                          <a:cs typeface="Malgun Gothic"/>
                        </a:rPr>
                        <a:t>반납</a:t>
                      </a:r>
                      <a:r>
                        <a:rPr sz="900" spc="1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900" spc="-35" dirty="0">
                          <a:latin typeface="Malgun Gothic"/>
                          <a:cs typeface="Malgun Gothic"/>
                        </a:rPr>
                        <a:t>관리</a:t>
                      </a:r>
                      <a:endParaRPr sz="900">
                        <a:latin typeface="Malgun Gothic"/>
                        <a:cs typeface="Malgun Gothic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692150">
                        <a:lnSpc>
                          <a:spcPct val="100000"/>
                        </a:lnSpc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도서</a:t>
                      </a:r>
                      <a:r>
                        <a:rPr sz="1000" spc="1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관리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  <a:p>
                      <a:pPr marL="832485" marR="2485390">
                        <a:lnSpc>
                          <a:spcPct val="152000"/>
                        </a:lnSpc>
                        <a:spcBef>
                          <a:spcPts val="505"/>
                        </a:spcBef>
                        <a:tabLst>
                          <a:tab pos="2268220" algn="l"/>
                        </a:tabLst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도서</a:t>
                      </a:r>
                      <a:r>
                        <a:rPr sz="10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조회	장르</a:t>
                      </a:r>
                      <a:r>
                        <a:rPr sz="1000" spc="7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조회 </a:t>
                      </a:r>
                      <a:r>
                        <a:rPr sz="1000" spc="-3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도서</a:t>
                      </a:r>
                      <a:r>
                        <a:rPr sz="1000" spc="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등록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  <a:p>
                      <a:pPr marL="83248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도서</a:t>
                      </a:r>
                      <a:r>
                        <a:rPr sz="1000" spc="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수정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92150">
                        <a:lnSpc>
                          <a:spcPct val="100000"/>
                        </a:lnSpc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대여</a:t>
                      </a:r>
                      <a:r>
                        <a:rPr sz="1000" spc="1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관리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  <a:p>
                      <a:pPr marL="832485" marR="2315210">
                        <a:lnSpc>
                          <a:spcPts val="1789"/>
                        </a:lnSpc>
                        <a:spcBef>
                          <a:spcPts val="795"/>
                        </a:spcBef>
                        <a:tabLst>
                          <a:tab pos="2438400" algn="l"/>
                        </a:tabLst>
                      </a:pPr>
                      <a:r>
                        <a:rPr sz="1500" spc="-52" baseline="2777" dirty="0">
                          <a:latin typeface="Malgun Gothic"/>
                          <a:cs typeface="Malgun Gothic"/>
                        </a:rPr>
                        <a:t>도서</a:t>
                      </a:r>
                      <a:r>
                        <a:rPr sz="1500" spc="240" baseline="2777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500" spc="-52" baseline="2777" dirty="0">
                          <a:latin typeface="Malgun Gothic"/>
                          <a:cs typeface="Malgun Gothic"/>
                        </a:rPr>
                        <a:t>대여	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대여</a:t>
                      </a:r>
                      <a:r>
                        <a:rPr sz="1000" spc="7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기간 </a:t>
                      </a:r>
                      <a:r>
                        <a:rPr sz="1000" spc="-3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도서</a:t>
                      </a:r>
                      <a:r>
                        <a:rPr sz="1000" spc="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반납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  <a:p>
                      <a:pPr marL="2438400">
                        <a:lnSpc>
                          <a:spcPts val="750"/>
                        </a:lnSpc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반납</a:t>
                      </a:r>
                      <a:r>
                        <a:rPr sz="1000" spc="1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일자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  <a:p>
                      <a:pPr marL="243840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미반납</a:t>
                      </a:r>
                      <a:r>
                        <a:rPr sz="1000" spc="10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관리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692150" algn="just">
                        <a:lnSpc>
                          <a:spcPct val="100000"/>
                        </a:lnSpc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회원</a:t>
                      </a:r>
                      <a:r>
                        <a:rPr sz="1000" spc="1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관리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  <a:p>
                      <a:pPr marL="832485" marR="3921125" algn="just">
                        <a:lnSpc>
                          <a:spcPct val="152500"/>
                        </a:lnSpc>
                        <a:spcBef>
                          <a:spcPts val="705"/>
                        </a:spcBef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회원 조회 </a:t>
                      </a:r>
                      <a:r>
                        <a:rPr sz="1000" spc="-3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회원 등록 </a:t>
                      </a:r>
                      <a:r>
                        <a:rPr sz="1000" spc="-3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회원</a:t>
                      </a:r>
                      <a:r>
                        <a:rPr sz="1000" spc="7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수정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692150" algn="just">
                        <a:lnSpc>
                          <a:spcPct val="100000"/>
                        </a:lnSpc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결제</a:t>
                      </a:r>
                      <a:r>
                        <a:rPr sz="1000" spc="1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관리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  <a:p>
                      <a:pPr marL="832485" marR="3921125" algn="just">
                        <a:lnSpc>
                          <a:spcPct val="152500"/>
                        </a:lnSpc>
                        <a:spcBef>
                          <a:spcPts val="509"/>
                        </a:spcBef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결제 등록 </a:t>
                      </a:r>
                      <a:r>
                        <a:rPr sz="1000" spc="-3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도서 조회 </a:t>
                      </a:r>
                      <a:r>
                        <a:rPr sz="1000" spc="-3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회원</a:t>
                      </a:r>
                      <a:r>
                        <a:rPr sz="1000" spc="7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조회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75640" algn="just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재고</a:t>
                      </a:r>
                      <a:r>
                        <a:rPr sz="1000" spc="1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관리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  <a:p>
                      <a:pPr marL="835660" marR="3917950" algn="just">
                        <a:lnSpc>
                          <a:spcPct val="153000"/>
                        </a:lnSpc>
                        <a:spcBef>
                          <a:spcPts val="360"/>
                        </a:spcBef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도서 입고 </a:t>
                      </a:r>
                      <a:r>
                        <a:rPr sz="1000" spc="-3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도서</a:t>
                      </a:r>
                      <a:r>
                        <a:rPr sz="1000" spc="7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수량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530794" y="3301949"/>
            <a:ext cx="1798955" cy="5033010"/>
          </a:xfrm>
          <a:custGeom>
            <a:avLst/>
            <a:gdLst/>
            <a:ahLst/>
            <a:cxnLst/>
            <a:rect l="l" t="t" r="r" b="b"/>
            <a:pathLst>
              <a:path w="1798954" h="5033009">
                <a:moveTo>
                  <a:pt x="0" y="5032832"/>
                </a:moveTo>
                <a:lnTo>
                  <a:pt x="205625" y="5032832"/>
                </a:lnTo>
              </a:path>
              <a:path w="1798954" h="5033009">
                <a:moveTo>
                  <a:pt x="1514043" y="0"/>
                </a:moveTo>
                <a:lnTo>
                  <a:pt x="1798878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46802FB-7BEB-4A22-A638-6EF2C04C0AF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4880" y="2346840"/>
              <a:ext cx="658800" cy="60840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46802FB-7BEB-4A22-A638-6EF2C04C0A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520" y="2337480"/>
                <a:ext cx="677520" cy="61027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E460034E-236B-45C8-B212-CF62FEEECF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94500" y="99187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2"/>
    </mc:Choice>
    <mc:Fallback>
      <p:transition spd="slow" advTm="4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09643" y="1288649"/>
          <a:ext cx="5358764" cy="8428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6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5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545">
                <a:tc gridSpan="4"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650" spc="-15" dirty="0">
                          <a:latin typeface="Gulim"/>
                          <a:cs typeface="Gulim"/>
                        </a:rPr>
                        <a:t>업</a:t>
                      </a:r>
                      <a:r>
                        <a:rPr sz="1650" dirty="0">
                          <a:latin typeface="Gulim"/>
                          <a:cs typeface="Gulim"/>
                        </a:rPr>
                        <a:t>무</a:t>
                      </a:r>
                      <a:r>
                        <a:rPr sz="1650" spc="145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1650" dirty="0">
                          <a:latin typeface="Gulim"/>
                          <a:cs typeface="Gulim"/>
                        </a:rPr>
                        <a:t>기술서</a:t>
                      </a:r>
                      <a:endParaRPr sz="1650">
                        <a:latin typeface="Gulim"/>
                        <a:cs typeface="Gulim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5" dirty="0">
                          <a:latin typeface="Malgun Gothic"/>
                          <a:cs typeface="Malgun Gothic"/>
                        </a:rPr>
                        <a:t>시스템명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도서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대여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반납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시스템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5" dirty="0">
                          <a:latin typeface="Malgun Gothic"/>
                          <a:cs typeface="Malgun Gothic"/>
                        </a:rPr>
                        <a:t>작성일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spc="-15" dirty="0">
                          <a:latin typeface="Malgun Gothic"/>
                          <a:cs typeface="Malgun Gothic"/>
                        </a:rPr>
                        <a:t>2021년11월3일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0" dirty="0">
                          <a:latin typeface="Malgun Gothic"/>
                          <a:cs typeface="Malgun Gothic"/>
                        </a:rPr>
                        <a:t>서브시스템명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도서관리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5" dirty="0">
                          <a:latin typeface="Malgun Gothic"/>
                          <a:cs typeface="Malgun Gothic"/>
                        </a:rPr>
                        <a:t>작성자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700" spc="-5" dirty="0">
                          <a:latin typeface="Malgun Gothic"/>
                          <a:cs typeface="Malgun Gothic"/>
                        </a:rPr>
                        <a:t>전희성,김원범,이경빈,조민우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793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b="1" spc="-30" dirty="0">
                          <a:latin typeface="Malgun Gothic"/>
                          <a:cs typeface="Malgun Gothic"/>
                        </a:rPr>
                        <a:t>단위업무명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15" dirty="0">
                          <a:latin typeface="Malgun Gothic"/>
                          <a:cs typeface="Malgun Gothic"/>
                        </a:rPr>
                        <a:t>도서조회,도서등록,도서수정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444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9290">
                <a:tc gridSpan="4">
                  <a:txBody>
                    <a:bodyPr/>
                    <a:lstStyle/>
                    <a:p>
                      <a:pPr marL="365760" marR="180340" indent="-30480">
                        <a:lnSpc>
                          <a:spcPts val="5280"/>
                        </a:lnSpc>
                        <a:spcBef>
                          <a:spcPts val="65"/>
                        </a:spcBef>
                      </a:pPr>
                      <a:r>
                        <a:rPr sz="1100" spc="30" dirty="0">
                          <a:latin typeface="Malgun Gothic"/>
                          <a:cs typeface="Malgun Gothic"/>
                        </a:rPr>
                        <a:t>(1).</a:t>
                      </a:r>
                      <a:r>
                        <a:rPr sz="11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고객들이</a:t>
                      </a:r>
                      <a:r>
                        <a:rPr sz="1100" spc="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원하는책을</a:t>
                      </a:r>
                      <a:r>
                        <a:rPr sz="11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쉽고빠르게</a:t>
                      </a:r>
                      <a:r>
                        <a:rPr sz="11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조회할수</a:t>
                      </a:r>
                      <a:r>
                        <a:rPr sz="11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있도록</a:t>
                      </a:r>
                      <a:r>
                        <a:rPr sz="11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도와주는</a:t>
                      </a:r>
                      <a:r>
                        <a:rPr sz="11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시스템</a:t>
                      </a:r>
                      <a:r>
                        <a:rPr sz="1100" spc="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제공 </a:t>
                      </a:r>
                      <a:r>
                        <a:rPr sz="1100" spc="-37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30" dirty="0">
                          <a:latin typeface="Malgun Gothic"/>
                          <a:cs typeface="Malgun Gothic"/>
                        </a:rPr>
                        <a:t>(2).</a:t>
                      </a:r>
                      <a:r>
                        <a:rPr sz="11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10" dirty="0">
                          <a:latin typeface="Malgun Gothic"/>
                          <a:cs typeface="Malgun Gothic"/>
                        </a:rPr>
                        <a:t>인기순,장르,출판사,작가등을</a:t>
                      </a:r>
                      <a:r>
                        <a:rPr sz="1100" spc="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이용하여</a:t>
                      </a:r>
                      <a:r>
                        <a:rPr sz="11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조회할수</a:t>
                      </a:r>
                      <a:r>
                        <a:rPr sz="11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있는</a:t>
                      </a:r>
                      <a:r>
                        <a:rPr sz="1100" spc="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시스템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  <a:p>
                      <a:pPr marL="365760" marR="672465">
                        <a:lnSpc>
                          <a:spcPts val="5280"/>
                        </a:lnSpc>
                      </a:pPr>
                      <a:r>
                        <a:rPr sz="1100" spc="30" dirty="0">
                          <a:latin typeface="Malgun Gothic"/>
                          <a:cs typeface="Malgun Gothic"/>
                        </a:rPr>
                        <a:t>(3).</a:t>
                      </a:r>
                      <a:r>
                        <a:rPr sz="11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도서</a:t>
                      </a:r>
                      <a:r>
                        <a:rPr sz="11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입고후에</a:t>
                      </a:r>
                      <a:r>
                        <a:rPr sz="11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도서의</a:t>
                      </a:r>
                      <a:r>
                        <a:rPr sz="11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5" dirty="0">
                          <a:latin typeface="Malgun Gothic"/>
                          <a:cs typeface="Malgun Gothic"/>
                        </a:rPr>
                        <a:t>정보,결제,조회를</a:t>
                      </a:r>
                      <a:r>
                        <a:rPr sz="11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위해서</a:t>
                      </a:r>
                      <a:r>
                        <a:rPr sz="11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등록하는</a:t>
                      </a:r>
                      <a:r>
                        <a:rPr sz="11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시스템 </a:t>
                      </a:r>
                      <a:r>
                        <a:rPr sz="1100" spc="-37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30" dirty="0">
                          <a:latin typeface="Malgun Gothic"/>
                          <a:cs typeface="Malgun Gothic"/>
                        </a:rPr>
                        <a:t>(4).</a:t>
                      </a:r>
                      <a:r>
                        <a:rPr sz="11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도서</a:t>
                      </a:r>
                      <a:r>
                        <a:rPr sz="1100" spc="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5" dirty="0">
                          <a:latin typeface="Malgun Gothic"/>
                          <a:cs typeface="Malgun Gothic"/>
                        </a:rPr>
                        <a:t>입고,대여,수량을</a:t>
                      </a:r>
                      <a:r>
                        <a:rPr sz="11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따로</a:t>
                      </a:r>
                      <a:r>
                        <a:rPr sz="1100" spc="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수정해주는</a:t>
                      </a:r>
                      <a:r>
                        <a:rPr sz="11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시스템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82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56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56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B9B1F94-5DB2-469D-AFEF-3941C3A5AAA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2000" y="2383920"/>
              <a:ext cx="2448000" cy="252072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B9B1F94-5DB2-469D-AFEF-3941C3A5AA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2640" y="2374560"/>
                <a:ext cx="2466720" cy="25394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FEE351F7-A91E-4E48-A051-0512DA53FC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94500" y="99187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1"/>
    </mc:Choice>
    <mc:Fallback>
      <p:transition spd="slow" advTm="5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09643" y="1288649"/>
          <a:ext cx="5358764" cy="8428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6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5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545">
                <a:tc gridSpan="4"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650" spc="-15" dirty="0">
                          <a:latin typeface="Gulim"/>
                          <a:cs typeface="Gulim"/>
                        </a:rPr>
                        <a:t>업</a:t>
                      </a:r>
                      <a:r>
                        <a:rPr sz="1650" dirty="0">
                          <a:latin typeface="Gulim"/>
                          <a:cs typeface="Gulim"/>
                        </a:rPr>
                        <a:t>무</a:t>
                      </a:r>
                      <a:r>
                        <a:rPr sz="1650" spc="145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1650" dirty="0">
                          <a:latin typeface="Gulim"/>
                          <a:cs typeface="Gulim"/>
                        </a:rPr>
                        <a:t>기술서</a:t>
                      </a:r>
                      <a:endParaRPr sz="1650">
                        <a:latin typeface="Gulim"/>
                        <a:cs typeface="Gulim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5" dirty="0">
                          <a:latin typeface="Malgun Gothic"/>
                          <a:cs typeface="Malgun Gothic"/>
                        </a:rPr>
                        <a:t>시스템명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도서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대여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반납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시스템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5" dirty="0">
                          <a:latin typeface="Malgun Gothic"/>
                          <a:cs typeface="Malgun Gothic"/>
                        </a:rPr>
                        <a:t>작성일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spc="-15" dirty="0">
                          <a:latin typeface="Malgun Gothic"/>
                          <a:cs typeface="Malgun Gothic"/>
                        </a:rPr>
                        <a:t>2021년11월3일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0" dirty="0">
                          <a:latin typeface="Malgun Gothic"/>
                          <a:cs typeface="Malgun Gothic"/>
                        </a:rPr>
                        <a:t>서브시스템명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대여관리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5" dirty="0">
                          <a:latin typeface="Malgun Gothic"/>
                          <a:cs typeface="Malgun Gothic"/>
                        </a:rPr>
                        <a:t>작성자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700" spc="-5" dirty="0">
                          <a:latin typeface="Malgun Gothic"/>
                          <a:cs typeface="Malgun Gothic"/>
                        </a:rPr>
                        <a:t>전희성,김원범,이경빈,조민우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793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b="1" spc="-30" dirty="0">
                          <a:latin typeface="Malgun Gothic"/>
                          <a:cs typeface="Malgun Gothic"/>
                        </a:rPr>
                        <a:t>단위업무명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15" dirty="0">
                          <a:latin typeface="Malgun Gothic"/>
                          <a:cs typeface="Malgun Gothic"/>
                        </a:rPr>
                        <a:t>도서대여,도서반납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444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9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589915" indent="-255270">
                        <a:lnSpc>
                          <a:spcPct val="100000"/>
                        </a:lnSpc>
                        <a:buAutoNum type="arabicParenBoth"/>
                        <a:tabLst>
                          <a:tab pos="590550" algn="l"/>
                        </a:tabLst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회원에</a:t>
                      </a:r>
                      <a:r>
                        <a:rPr sz="10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한하여</a:t>
                      </a:r>
                      <a:r>
                        <a:rPr sz="1000" spc="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도서를</a:t>
                      </a:r>
                      <a:r>
                        <a:rPr sz="1000" spc="1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대여할수</a:t>
                      </a:r>
                      <a:r>
                        <a:rPr sz="1000" spc="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10" dirty="0">
                          <a:latin typeface="Malgun Gothic"/>
                          <a:cs typeface="Malgun Gothic"/>
                        </a:rPr>
                        <a:t>있다.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  <a:p>
                      <a:pPr>
                        <a:lnSpc>
                          <a:spcPct val="100000"/>
                        </a:lnSpc>
                        <a:buFont typeface="Malgun Gothic"/>
                        <a:buAutoNum type="arabicParenBoth"/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  <a:buFont typeface="Malgun Gothic"/>
                        <a:buAutoNum type="arabicParenBoth"/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589915" indent="-255270">
                        <a:lnSpc>
                          <a:spcPct val="100000"/>
                        </a:lnSpc>
                        <a:buAutoNum type="arabicParenBoth"/>
                        <a:tabLst>
                          <a:tab pos="590550" algn="l"/>
                        </a:tabLst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도서대여</a:t>
                      </a:r>
                      <a:r>
                        <a:rPr sz="10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요청시</a:t>
                      </a:r>
                      <a:r>
                        <a:rPr sz="10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결재</a:t>
                      </a:r>
                      <a:r>
                        <a:rPr sz="1000" spc="1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방법을</a:t>
                      </a:r>
                      <a:r>
                        <a:rPr sz="10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5" dirty="0">
                          <a:latin typeface="Malgun Gothic"/>
                          <a:cs typeface="Malgun Gothic"/>
                        </a:rPr>
                        <a:t>선택한다.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  <a:p>
                      <a:pPr marL="46228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000" spc="135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spc="57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5" dirty="0">
                          <a:latin typeface="Malgun Gothic"/>
                          <a:cs typeface="Malgun Gothic"/>
                        </a:rPr>
                        <a:t>신용카드,현금,상품권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589915" indent="-255270">
                        <a:lnSpc>
                          <a:spcPct val="100000"/>
                        </a:lnSpc>
                        <a:buAutoNum type="arabicParenBoth" startAt="3"/>
                        <a:tabLst>
                          <a:tab pos="590550" algn="l"/>
                        </a:tabLst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기간별로</a:t>
                      </a:r>
                      <a:r>
                        <a:rPr sz="10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금액을</a:t>
                      </a:r>
                      <a:r>
                        <a:rPr sz="1000" spc="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따로</a:t>
                      </a:r>
                      <a:r>
                        <a:rPr sz="1000" spc="1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선택</a:t>
                      </a:r>
                      <a:r>
                        <a:rPr sz="1000" spc="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할</a:t>
                      </a:r>
                      <a:r>
                        <a:rPr sz="1000" spc="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수</a:t>
                      </a:r>
                      <a:r>
                        <a:rPr sz="1000" spc="1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10" dirty="0">
                          <a:latin typeface="Malgun Gothic"/>
                          <a:cs typeface="Malgun Gothic"/>
                        </a:rPr>
                        <a:t>있다.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  <a:p>
                      <a:pPr marL="46228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000" spc="135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spc="1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10" dirty="0">
                          <a:latin typeface="Malgun Gothic"/>
                          <a:cs typeface="Malgun Gothic"/>
                        </a:rPr>
                        <a:t>1일,3일,7일,14일,30일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  <a:p>
                      <a:pPr marL="335280" marR="1677670">
                        <a:lnSpc>
                          <a:spcPct val="267000"/>
                        </a:lnSpc>
                        <a:buAutoNum type="arabicParenBoth" startAt="4"/>
                        <a:tabLst>
                          <a:tab pos="590550" algn="l"/>
                        </a:tabLst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한회원이</a:t>
                      </a:r>
                      <a:r>
                        <a:rPr sz="1000" spc="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한번에</a:t>
                      </a:r>
                      <a:r>
                        <a:rPr sz="10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대여할수</a:t>
                      </a:r>
                      <a:r>
                        <a:rPr sz="10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있는</a:t>
                      </a:r>
                      <a:r>
                        <a:rPr sz="1000" spc="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책의</a:t>
                      </a:r>
                      <a:r>
                        <a:rPr sz="10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수량은</a:t>
                      </a:r>
                      <a:r>
                        <a:rPr sz="10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dirty="0">
                          <a:latin typeface="Malgun Gothic"/>
                          <a:cs typeface="Malgun Gothic"/>
                        </a:rPr>
                        <a:t>3권이다. </a:t>
                      </a:r>
                      <a:r>
                        <a:rPr sz="1000" spc="-3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30" dirty="0">
                          <a:latin typeface="Malgun Gothic"/>
                          <a:cs typeface="Malgun Gothic"/>
                        </a:rPr>
                        <a:t>(5).</a:t>
                      </a:r>
                      <a:r>
                        <a:rPr sz="1000" spc="1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정해진</a:t>
                      </a:r>
                      <a:r>
                        <a:rPr sz="10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기간안에</a:t>
                      </a:r>
                      <a:r>
                        <a:rPr sz="1000" spc="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도서를</a:t>
                      </a:r>
                      <a:r>
                        <a:rPr sz="10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반납</a:t>
                      </a:r>
                      <a:r>
                        <a:rPr sz="10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5" dirty="0">
                          <a:latin typeface="Malgun Gothic"/>
                          <a:cs typeface="Malgun Gothic"/>
                        </a:rPr>
                        <a:t>해야한다.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  <a:p>
                      <a:pPr marL="335280" marR="323215">
                        <a:lnSpc>
                          <a:spcPts val="3200"/>
                        </a:lnSpc>
                        <a:spcBef>
                          <a:spcPts val="434"/>
                        </a:spcBef>
                      </a:pPr>
                      <a:r>
                        <a:rPr sz="1000" spc="30" dirty="0">
                          <a:latin typeface="Malgun Gothic"/>
                          <a:cs typeface="Malgun Gothic"/>
                        </a:rPr>
                        <a:t>(6).</a:t>
                      </a:r>
                      <a:r>
                        <a:rPr sz="10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기간안에</a:t>
                      </a:r>
                      <a:r>
                        <a:rPr sz="10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도서를</a:t>
                      </a:r>
                      <a:r>
                        <a:rPr sz="10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반납하지</a:t>
                      </a:r>
                      <a:r>
                        <a:rPr sz="10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못하였을</a:t>
                      </a:r>
                      <a:r>
                        <a:rPr sz="10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경우</a:t>
                      </a:r>
                      <a:r>
                        <a:rPr sz="10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기간에</a:t>
                      </a:r>
                      <a:r>
                        <a:rPr sz="10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따른</a:t>
                      </a:r>
                      <a:r>
                        <a:rPr sz="10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추가</a:t>
                      </a:r>
                      <a:r>
                        <a:rPr sz="10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금액이</a:t>
                      </a:r>
                      <a:r>
                        <a:rPr sz="10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5" dirty="0">
                          <a:latin typeface="Malgun Gothic"/>
                          <a:cs typeface="Malgun Gothic"/>
                        </a:rPr>
                        <a:t>요구된다. </a:t>
                      </a:r>
                      <a:r>
                        <a:rPr sz="1000" spc="-3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30" dirty="0">
                          <a:latin typeface="Malgun Gothic"/>
                          <a:cs typeface="Malgun Gothic"/>
                        </a:rPr>
                        <a:t>(7).</a:t>
                      </a:r>
                      <a:r>
                        <a:rPr sz="10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미반납시</a:t>
                      </a:r>
                      <a:r>
                        <a:rPr sz="10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회원의</a:t>
                      </a:r>
                      <a:r>
                        <a:rPr sz="10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10" dirty="0">
                          <a:latin typeface="Malgun Gothic"/>
                          <a:cs typeface="Malgun Gothic"/>
                        </a:rPr>
                        <a:t>문자,전화,이메일등을</a:t>
                      </a:r>
                      <a:r>
                        <a:rPr sz="10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통하여</a:t>
                      </a:r>
                      <a:r>
                        <a:rPr sz="1000" spc="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미반납</a:t>
                      </a:r>
                      <a:r>
                        <a:rPr sz="10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사실을</a:t>
                      </a:r>
                      <a:r>
                        <a:rPr sz="10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dirty="0">
                          <a:latin typeface="Malgun Gothic"/>
                          <a:cs typeface="Malgun Gothic"/>
                        </a:rPr>
                        <a:t>알린다.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335280">
                        <a:lnSpc>
                          <a:spcPct val="100000"/>
                        </a:lnSpc>
                      </a:pPr>
                      <a:r>
                        <a:rPr sz="1000" spc="30" dirty="0">
                          <a:latin typeface="Malgun Gothic"/>
                          <a:cs typeface="Malgun Gothic"/>
                        </a:rPr>
                        <a:t>(8).</a:t>
                      </a:r>
                      <a:r>
                        <a:rPr sz="10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미반납후</a:t>
                      </a:r>
                      <a:r>
                        <a:rPr sz="10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한달이</a:t>
                      </a:r>
                      <a:r>
                        <a:rPr sz="10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지났을</a:t>
                      </a:r>
                      <a:r>
                        <a:rPr sz="10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경우</a:t>
                      </a:r>
                      <a:r>
                        <a:rPr sz="10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0" dirty="0">
                          <a:latin typeface="Malgun Gothic"/>
                          <a:cs typeface="Malgun Gothic"/>
                        </a:rPr>
                        <a:t>민사소송을</a:t>
                      </a:r>
                      <a:r>
                        <a:rPr sz="10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통하여</a:t>
                      </a:r>
                      <a:r>
                        <a:rPr sz="10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법적</a:t>
                      </a:r>
                      <a:r>
                        <a:rPr sz="10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대응을</a:t>
                      </a:r>
                      <a:r>
                        <a:rPr sz="10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10" dirty="0">
                          <a:latin typeface="Malgun Gothic"/>
                          <a:cs typeface="Malgun Gothic"/>
                        </a:rPr>
                        <a:t>한다.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56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56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2C39024-FB70-4FEC-BA92-EC62C264841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57160" y="2284560"/>
              <a:ext cx="2422800" cy="41472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2C39024-FB70-4FEC-BA92-EC62C26484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7800" y="2275200"/>
                <a:ext cx="2441520" cy="41659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4603183B-B8FF-4DAC-9B4E-25819EF639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94500" y="99187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8"/>
    </mc:Choice>
    <mc:Fallback>
      <p:transition spd="slow" advTm="2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09643" y="1288649"/>
          <a:ext cx="5358764" cy="8428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6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5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545">
                <a:tc gridSpan="4"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650" spc="-15" dirty="0">
                          <a:latin typeface="Gulim"/>
                          <a:cs typeface="Gulim"/>
                        </a:rPr>
                        <a:t>업</a:t>
                      </a:r>
                      <a:r>
                        <a:rPr sz="1650" dirty="0">
                          <a:latin typeface="Gulim"/>
                          <a:cs typeface="Gulim"/>
                        </a:rPr>
                        <a:t>무</a:t>
                      </a:r>
                      <a:r>
                        <a:rPr sz="1650" spc="145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1650" dirty="0">
                          <a:latin typeface="Gulim"/>
                          <a:cs typeface="Gulim"/>
                        </a:rPr>
                        <a:t>기술서</a:t>
                      </a:r>
                      <a:endParaRPr sz="1650">
                        <a:latin typeface="Gulim"/>
                        <a:cs typeface="Gulim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5" dirty="0">
                          <a:latin typeface="Malgun Gothic"/>
                          <a:cs typeface="Malgun Gothic"/>
                        </a:rPr>
                        <a:t>시스템명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도서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대여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반납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시스템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5" dirty="0">
                          <a:latin typeface="Malgun Gothic"/>
                          <a:cs typeface="Malgun Gothic"/>
                        </a:rPr>
                        <a:t>작성일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spc="-15" dirty="0">
                          <a:latin typeface="Malgun Gothic"/>
                          <a:cs typeface="Malgun Gothic"/>
                        </a:rPr>
                        <a:t>2021년11월3일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0" dirty="0">
                          <a:latin typeface="Malgun Gothic"/>
                          <a:cs typeface="Malgun Gothic"/>
                        </a:rPr>
                        <a:t>서브시스템명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회원관리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5" dirty="0">
                          <a:latin typeface="Malgun Gothic"/>
                          <a:cs typeface="Malgun Gothic"/>
                        </a:rPr>
                        <a:t>작성자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700" spc="-5" dirty="0">
                          <a:latin typeface="Malgun Gothic"/>
                          <a:cs typeface="Malgun Gothic"/>
                        </a:rPr>
                        <a:t>전희성,김원범,이경빈,조민우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793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b="1" spc="-30" dirty="0">
                          <a:latin typeface="Malgun Gothic"/>
                          <a:cs typeface="Malgun Gothic"/>
                        </a:rPr>
                        <a:t>단위업무명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15" dirty="0">
                          <a:latin typeface="Malgun Gothic"/>
                          <a:cs typeface="Malgun Gothic"/>
                        </a:rPr>
                        <a:t>회원조회,회원등록,회원수정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444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9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589915" indent="-255270">
                        <a:lnSpc>
                          <a:spcPct val="100000"/>
                        </a:lnSpc>
                        <a:buAutoNum type="arabicParenBoth"/>
                        <a:tabLst>
                          <a:tab pos="590550" algn="l"/>
                        </a:tabLst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도서</a:t>
                      </a:r>
                      <a:r>
                        <a:rPr sz="1000" spc="1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대여를</a:t>
                      </a:r>
                      <a:r>
                        <a:rPr sz="10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하려면</a:t>
                      </a:r>
                      <a:r>
                        <a:rPr sz="1000" spc="1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0" dirty="0">
                          <a:latin typeface="Malgun Gothic"/>
                          <a:cs typeface="Malgun Gothic"/>
                        </a:rPr>
                        <a:t>회원등록이</a:t>
                      </a:r>
                      <a:r>
                        <a:rPr sz="10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5" dirty="0">
                          <a:latin typeface="Malgun Gothic"/>
                          <a:cs typeface="Malgun Gothic"/>
                        </a:rPr>
                        <a:t>필요하다.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  <a:buFont typeface="Malgun Gothic"/>
                        <a:buAutoNum type="arabicParenBoth"/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589915" indent="-255270">
                        <a:lnSpc>
                          <a:spcPct val="100000"/>
                        </a:lnSpc>
                        <a:buAutoNum type="arabicParenBoth"/>
                        <a:tabLst>
                          <a:tab pos="590550" algn="l"/>
                        </a:tabLst>
                      </a:pPr>
                      <a:r>
                        <a:rPr sz="1000" spc="-30" dirty="0">
                          <a:latin typeface="Malgun Gothic"/>
                          <a:cs typeface="Malgun Gothic"/>
                        </a:rPr>
                        <a:t>회원등록을하려면</a:t>
                      </a:r>
                      <a:r>
                        <a:rPr sz="10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10" dirty="0">
                          <a:latin typeface="Malgun Gothic"/>
                          <a:cs typeface="Malgun Gothic"/>
                        </a:rPr>
                        <a:t>이름,주소,전화번호,이메일,주민등록번호가</a:t>
                      </a:r>
                      <a:r>
                        <a:rPr sz="1000" spc="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5" dirty="0">
                          <a:latin typeface="Malgun Gothic"/>
                          <a:cs typeface="Malgun Gothic"/>
                        </a:rPr>
                        <a:t>필요하다.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  <a:p>
                      <a:pPr marL="335280" marR="307975">
                        <a:lnSpc>
                          <a:spcPts val="3200"/>
                        </a:lnSpc>
                        <a:spcBef>
                          <a:spcPts val="430"/>
                        </a:spcBef>
                        <a:buAutoNum type="arabicParenBoth"/>
                        <a:tabLst>
                          <a:tab pos="590550" algn="l"/>
                        </a:tabLst>
                      </a:pPr>
                      <a:r>
                        <a:rPr sz="1000" spc="-30" dirty="0">
                          <a:latin typeface="Malgun Gothic"/>
                          <a:cs typeface="Malgun Gothic"/>
                        </a:rPr>
                        <a:t>회원조회를</a:t>
                      </a:r>
                      <a:r>
                        <a:rPr sz="1000" spc="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통해서</a:t>
                      </a:r>
                      <a:r>
                        <a:rPr sz="10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책</a:t>
                      </a:r>
                      <a:r>
                        <a:rPr sz="1000" spc="1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15" dirty="0">
                          <a:latin typeface="Malgun Gothic"/>
                          <a:cs typeface="Malgun Gothic"/>
                        </a:rPr>
                        <a:t>대여여부,대여기간,대여권수등의</a:t>
                      </a:r>
                      <a:r>
                        <a:rPr sz="10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정보를</a:t>
                      </a:r>
                      <a:r>
                        <a:rPr sz="1000" spc="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확인</a:t>
                      </a:r>
                      <a:r>
                        <a:rPr sz="10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5" dirty="0">
                          <a:latin typeface="Malgun Gothic"/>
                          <a:cs typeface="Malgun Gothic"/>
                        </a:rPr>
                        <a:t>가능하다. </a:t>
                      </a:r>
                      <a:r>
                        <a:rPr sz="1000" spc="-3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30" dirty="0">
                          <a:latin typeface="Malgun Gothic"/>
                          <a:cs typeface="Malgun Gothic"/>
                        </a:rPr>
                        <a:t>(4).</a:t>
                      </a:r>
                      <a:r>
                        <a:rPr sz="1000" spc="1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도서대여</a:t>
                      </a:r>
                      <a:r>
                        <a:rPr sz="10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0" dirty="0">
                          <a:latin typeface="Malgun Gothic"/>
                          <a:cs typeface="Malgun Gothic"/>
                        </a:rPr>
                        <a:t>횟수에따른</a:t>
                      </a:r>
                      <a:r>
                        <a:rPr sz="10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회원</a:t>
                      </a:r>
                      <a:r>
                        <a:rPr sz="10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등급을</a:t>
                      </a:r>
                      <a:r>
                        <a:rPr sz="1000" spc="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알</a:t>
                      </a:r>
                      <a:r>
                        <a:rPr sz="10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수</a:t>
                      </a:r>
                      <a:r>
                        <a:rPr sz="10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10" dirty="0">
                          <a:latin typeface="Malgun Gothic"/>
                          <a:cs typeface="Malgun Gothic"/>
                        </a:rPr>
                        <a:t>있다.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  <a:p>
                      <a:pPr marL="588645">
                        <a:lnSpc>
                          <a:spcPts val="1160"/>
                        </a:lnSpc>
                      </a:pPr>
                      <a:r>
                        <a:rPr sz="1000" dirty="0">
                          <a:latin typeface="Malgun Gothic"/>
                          <a:cs typeface="Malgun Gothic"/>
                        </a:rPr>
                        <a:t>브론즈:10</a:t>
                      </a:r>
                      <a:r>
                        <a:rPr sz="1000" spc="6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5" dirty="0">
                          <a:latin typeface="Malgun Gothic"/>
                          <a:cs typeface="Malgun Gothic"/>
                        </a:rPr>
                        <a:t>실버:20 </a:t>
                      </a:r>
                      <a:r>
                        <a:rPr sz="1000" spc="27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5" dirty="0">
                          <a:latin typeface="Malgun Gothic"/>
                          <a:cs typeface="Malgun Gothic"/>
                        </a:rPr>
                        <a:t>골드:30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589915" indent="-255270">
                        <a:lnSpc>
                          <a:spcPct val="100000"/>
                        </a:lnSpc>
                        <a:buAutoNum type="arabicParenBoth" startAt="5"/>
                        <a:tabLst>
                          <a:tab pos="590550" algn="l"/>
                        </a:tabLst>
                      </a:pPr>
                      <a:r>
                        <a:rPr sz="1000" spc="-30" dirty="0">
                          <a:latin typeface="Malgun Gothic"/>
                          <a:cs typeface="Malgun Gothic"/>
                        </a:rPr>
                        <a:t>회원등급에</a:t>
                      </a:r>
                      <a:r>
                        <a:rPr sz="1000" spc="1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따른</a:t>
                      </a:r>
                      <a:r>
                        <a:rPr sz="10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달마다</a:t>
                      </a:r>
                      <a:r>
                        <a:rPr sz="1000" spc="1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포인트가</a:t>
                      </a:r>
                      <a:r>
                        <a:rPr sz="10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5" dirty="0">
                          <a:latin typeface="Malgun Gothic"/>
                          <a:cs typeface="Malgun Gothic"/>
                        </a:rPr>
                        <a:t>지급된다.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  <a:p>
                      <a:pPr marL="65278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000" spc="5" dirty="0">
                          <a:latin typeface="Malgun Gothic"/>
                          <a:cs typeface="Malgun Gothic"/>
                        </a:rPr>
                        <a:t>-브론즈(100),실버(500),골드(1000)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588645" marR="294005" indent="-253365">
                        <a:lnSpc>
                          <a:spcPct val="133000"/>
                        </a:lnSpc>
                        <a:buAutoNum type="arabicParenBoth" startAt="6"/>
                        <a:tabLst>
                          <a:tab pos="590550" algn="l"/>
                        </a:tabLst>
                      </a:pPr>
                      <a:r>
                        <a:rPr sz="1000" spc="-30" dirty="0">
                          <a:latin typeface="Malgun Gothic"/>
                          <a:cs typeface="Malgun Gothic"/>
                        </a:rPr>
                        <a:t>회원수정을</a:t>
                      </a:r>
                      <a:r>
                        <a:rPr sz="1000" spc="1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통해서</a:t>
                      </a:r>
                      <a:r>
                        <a:rPr sz="10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도서대여</a:t>
                      </a:r>
                      <a:r>
                        <a:rPr sz="1000" spc="1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5" dirty="0">
                          <a:latin typeface="Malgun Gothic"/>
                          <a:cs typeface="Malgun Gothic"/>
                        </a:rPr>
                        <a:t>횟수,회원등급,대여반납기간,전화번호,이메일,주소 </a:t>
                      </a:r>
                      <a:r>
                        <a:rPr sz="1000" spc="-3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이름등</a:t>
                      </a:r>
                      <a:r>
                        <a:rPr sz="1000" spc="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0" dirty="0">
                          <a:latin typeface="Malgun Gothic"/>
                          <a:cs typeface="Malgun Gothic"/>
                        </a:rPr>
                        <a:t>개인정보를</a:t>
                      </a:r>
                      <a:r>
                        <a:rPr sz="10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수정</a:t>
                      </a:r>
                      <a:r>
                        <a:rPr sz="10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혹은</a:t>
                      </a:r>
                      <a:r>
                        <a:rPr sz="1000" spc="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삭제할</a:t>
                      </a:r>
                      <a:r>
                        <a:rPr sz="10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수</a:t>
                      </a:r>
                      <a:r>
                        <a:rPr sz="10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10" dirty="0">
                          <a:latin typeface="Malgun Gothic"/>
                          <a:cs typeface="Malgun Gothic"/>
                        </a:rPr>
                        <a:t>있다.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56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56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C712AF3-0A47-42F3-9DFD-D5C4C3D7FE4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68120" y="2309400"/>
              <a:ext cx="2634120" cy="30049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C712AF3-0A47-42F3-9DFD-D5C4C3D7FE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8760" y="2300040"/>
                <a:ext cx="2652840" cy="30236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7C61B9B-2753-4CB7-BB5E-759146935F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94500" y="99187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0"/>
    </mc:Choice>
    <mc:Fallback>
      <p:transition spd="slow" advTm="3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09643" y="1288649"/>
          <a:ext cx="5358764" cy="8428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6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5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545">
                <a:tc gridSpan="4"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650" spc="-15" dirty="0">
                          <a:latin typeface="Gulim"/>
                          <a:cs typeface="Gulim"/>
                        </a:rPr>
                        <a:t>업</a:t>
                      </a:r>
                      <a:r>
                        <a:rPr sz="1650" dirty="0">
                          <a:latin typeface="Gulim"/>
                          <a:cs typeface="Gulim"/>
                        </a:rPr>
                        <a:t>무</a:t>
                      </a:r>
                      <a:r>
                        <a:rPr sz="1650" spc="145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1650" dirty="0">
                          <a:latin typeface="Gulim"/>
                          <a:cs typeface="Gulim"/>
                        </a:rPr>
                        <a:t>기술서</a:t>
                      </a:r>
                      <a:endParaRPr sz="1650">
                        <a:latin typeface="Gulim"/>
                        <a:cs typeface="Gulim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5" dirty="0">
                          <a:latin typeface="Malgun Gothic"/>
                          <a:cs typeface="Malgun Gothic"/>
                        </a:rPr>
                        <a:t>시스템명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도서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대여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반납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시스템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5" dirty="0">
                          <a:latin typeface="Malgun Gothic"/>
                          <a:cs typeface="Malgun Gothic"/>
                        </a:rPr>
                        <a:t>작성일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spc="-15" dirty="0">
                          <a:latin typeface="Malgun Gothic"/>
                          <a:cs typeface="Malgun Gothic"/>
                        </a:rPr>
                        <a:t>2021년11월3일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0" dirty="0">
                          <a:latin typeface="Malgun Gothic"/>
                          <a:cs typeface="Malgun Gothic"/>
                        </a:rPr>
                        <a:t>서브시스템명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결제관리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5" dirty="0">
                          <a:latin typeface="Malgun Gothic"/>
                          <a:cs typeface="Malgun Gothic"/>
                        </a:rPr>
                        <a:t>작성자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700" spc="-5" dirty="0">
                          <a:latin typeface="Malgun Gothic"/>
                          <a:cs typeface="Malgun Gothic"/>
                        </a:rPr>
                        <a:t>전희성,김원범,이경빈,조민우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793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b="1" spc="-30" dirty="0">
                          <a:latin typeface="Malgun Gothic"/>
                          <a:cs typeface="Malgun Gothic"/>
                        </a:rPr>
                        <a:t>단위업무명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15" dirty="0">
                          <a:latin typeface="Malgun Gothic"/>
                          <a:cs typeface="Malgun Gothic"/>
                        </a:rPr>
                        <a:t>결제등록,도서조회,회원조회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444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9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654050" indent="-306705">
                        <a:lnSpc>
                          <a:spcPct val="100000"/>
                        </a:lnSpc>
                        <a:spcBef>
                          <a:spcPts val="5"/>
                        </a:spcBef>
                        <a:buAutoNum type="arabicParenBoth"/>
                        <a:tabLst>
                          <a:tab pos="654685" algn="l"/>
                        </a:tabLst>
                      </a:pPr>
                      <a:r>
                        <a:rPr sz="1200" spc="-40" dirty="0">
                          <a:latin typeface="Malgun Gothic"/>
                          <a:cs typeface="Malgun Gothic"/>
                        </a:rPr>
                        <a:t>도서</a:t>
                      </a:r>
                      <a:r>
                        <a:rPr sz="12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spc="-40" dirty="0">
                          <a:latin typeface="Malgun Gothic"/>
                          <a:cs typeface="Malgun Gothic"/>
                        </a:rPr>
                        <a:t>대여를</a:t>
                      </a:r>
                      <a:r>
                        <a:rPr sz="12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spc="-40" dirty="0">
                          <a:latin typeface="Malgun Gothic"/>
                          <a:cs typeface="Malgun Gothic"/>
                        </a:rPr>
                        <a:t>위한</a:t>
                      </a:r>
                      <a:r>
                        <a:rPr sz="12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spc="-40" dirty="0">
                          <a:latin typeface="Malgun Gothic"/>
                          <a:cs typeface="Malgun Gothic"/>
                        </a:rPr>
                        <a:t>결제</a:t>
                      </a:r>
                      <a:r>
                        <a:rPr sz="1200" spc="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spc="-10" dirty="0">
                          <a:latin typeface="Malgun Gothic"/>
                          <a:cs typeface="Malgun Gothic"/>
                        </a:rPr>
                        <a:t>시스템이다.</a:t>
                      </a:r>
                      <a:endParaRPr sz="1200" dirty="0">
                        <a:latin typeface="Malgun Gothic"/>
                        <a:cs typeface="Malgun Gothic"/>
                      </a:endParaRPr>
                    </a:p>
                    <a:p>
                      <a:pPr>
                        <a:lnSpc>
                          <a:spcPct val="100000"/>
                        </a:lnSpc>
                        <a:buFont typeface="Malgun Gothic"/>
                        <a:buAutoNum type="arabicParenBoth"/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Font typeface="Malgun Gothic"/>
                        <a:buAutoNum type="arabicParenBoth"/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704215" indent="-306705">
                        <a:lnSpc>
                          <a:spcPct val="100000"/>
                        </a:lnSpc>
                        <a:spcBef>
                          <a:spcPts val="870"/>
                        </a:spcBef>
                        <a:buAutoNum type="arabicParenBoth"/>
                        <a:tabLst>
                          <a:tab pos="704850" algn="l"/>
                        </a:tabLst>
                      </a:pPr>
                      <a:r>
                        <a:rPr sz="1200" spc="-40" dirty="0">
                          <a:latin typeface="Malgun Gothic"/>
                          <a:cs typeface="Malgun Gothic"/>
                        </a:rPr>
                        <a:t>회원</a:t>
                      </a:r>
                      <a:r>
                        <a:rPr sz="1200" spc="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spc="-40" dirty="0">
                          <a:latin typeface="Malgun Gothic"/>
                          <a:cs typeface="Malgun Gothic"/>
                        </a:rPr>
                        <a:t>등급에</a:t>
                      </a:r>
                      <a:r>
                        <a:rPr sz="1200" spc="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spc="-40" dirty="0">
                          <a:latin typeface="Malgun Gothic"/>
                          <a:cs typeface="Malgun Gothic"/>
                        </a:rPr>
                        <a:t>따른</a:t>
                      </a:r>
                      <a:r>
                        <a:rPr sz="1200" spc="17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spc="-40" dirty="0">
                          <a:latin typeface="Malgun Gothic"/>
                          <a:cs typeface="Malgun Gothic"/>
                        </a:rPr>
                        <a:t>포인트</a:t>
                      </a:r>
                      <a:r>
                        <a:rPr sz="1200" spc="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spc="-40" dirty="0">
                          <a:latin typeface="Malgun Gothic"/>
                          <a:cs typeface="Malgun Gothic"/>
                        </a:rPr>
                        <a:t>결제가</a:t>
                      </a:r>
                      <a:r>
                        <a:rPr sz="1200" spc="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spc="-5" dirty="0">
                          <a:latin typeface="Malgun Gothic"/>
                          <a:cs typeface="Malgun Gothic"/>
                        </a:rPr>
                        <a:t>가능하다.</a:t>
                      </a:r>
                      <a:endParaRPr sz="1200" dirty="0">
                        <a:latin typeface="Malgun Gothic"/>
                        <a:cs typeface="Malgun Gothic"/>
                      </a:endParaRPr>
                    </a:p>
                    <a:p>
                      <a:pPr>
                        <a:lnSpc>
                          <a:spcPct val="100000"/>
                        </a:lnSpc>
                        <a:buFont typeface="Malgun Gothic"/>
                        <a:buAutoNum type="arabicParenBoth"/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Font typeface="Malgun Gothic"/>
                        <a:buAutoNum type="arabicParenBoth"/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704215" indent="-306705">
                        <a:lnSpc>
                          <a:spcPct val="100000"/>
                        </a:lnSpc>
                        <a:spcBef>
                          <a:spcPts val="870"/>
                        </a:spcBef>
                        <a:buAutoNum type="arabicParenBoth"/>
                        <a:tabLst>
                          <a:tab pos="704850" algn="l"/>
                        </a:tabLst>
                      </a:pPr>
                      <a:r>
                        <a:rPr sz="1200" spc="-40" dirty="0">
                          <a:latin typeface="Malgun Gothic"/>
                          <a:cs typeface="Malgun Gothic"/>
                        </a:rPr>
                        <a:t>도서</a:t>
                      </a:r>
                      <a:r>
                        <a:rPr sz="1200" spc="17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spc="-40" dirty="0">
                          <a:latin typeface="Malgun Gothic"/>
                          <a:cs typeface="Malgun Gothic"/>
                        </a:rPr>
                        <a:t>조회를</a:t>
                      </a:r>
                      <a:r>
                        <a:rPr sz="1200" spc="17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spc="-40" dirty="0">
                          <a:latin typeface="Malgun Gothic"/>
                          <a:cs typeface="Malgun Gothic"/>
                        </a:rPr>
                        <a:t>통하여</a:t>
                      </a:r>
                      <a:r>
                        <a:rPr sz="1200" spc="17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spc="-40" dirty="0">
                          <a:latin typeface="Malgun Gothic"/>
                          <a:cs typeface="Malgun Gothic"/>
                        </a:rPr>
                        <a:t>책의</a:t>
                      </a:r>
                      <a:r>
                        <a:rPr sz="1200" spc="17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spc="-40" dirty="0">
                          <a:latin typeface="Malgun Gothic"/>
                          <a:cs typeface="Malgun Gothic"/>
                        </a:rPr>
                        <a:t>대여금액을</a:t>
                      </a:r>
                      <a:r>
                        <a:rPr sz="1200" spc="17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spc="-40" dirty="0">
                          <a:latin typeface="Malgun Gothic"/>
                          <a:cs typeface="Malgun Gothic"/>
                        </a:rPr>
                        <a:t>알수</a:t>
                      </a:r>
                      <a:r>
                        <a:rPr sz="1200" spc="17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spc="15" dirty="0">
                          <a:latin typeface="Malgun Gothic"/>
                          <a:cs typeface="Malgun Gothic"/>
                        </a:rPr>
                        <a:t>있다.</a:t>
                      </a:r>
                      <a:endParaRPr sz="1200" dirty="0">
                        <a:latin typeface="Malgun Gothic"/>
                        <a:cs typeface="Malgun Gothic"/>
                      </a:endParaRPr>
                    </a:p>
                    <a:p>
                      <a:pPr>
                        <a:lnSpc>
                          <a:spcPct val="100000"/>
                        </a:lnSpc>
                        <a:buFont typeface="Malgun Gothic"/>
                        <a:buAutoNum type="arabicParenBoth"/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Font typeface="Malgun Gothic"/>
                        <a:buAutoNum type="arabicParenBoth"/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704215" indent="-306705">
                        <a:lnSpc>
                          <a:spcPct val="100000"/>
                        </a:lnSpc>
                        <a:spcBef>
                          <a:spcPts val="869"/>
                        </a:spcBef>
                        <a:buAutoNum type="arabicParenBoth"/>
                        <a:tabLst>
                          <a:tab pos="704850" algn="l"/>
                        </a:tabLst>
                      </a:pPr>
                      <a:r>
                        <a:rPr sz="1200" spc="-40" dirty="0">
                          <a:latin typeface="Malgun Gothic"/>
                          <a:cs typeface="Malgun Gothic"/>
                        </a:rPr>
                        <a:t>도서</a:t>
                      </a:r>
                      <a:r>
                        <a:rPr sz="12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spc="-40" dirty="0">
                          <a:latin typeface="Malgun Gothic"/>
                          <a:cs typeface="Malgun Gothic"/>
                        </a:rPr>
                        <a:t>대여기간에따른</a:t>
                      </a:r>
                      <a:r>
                        <a:rPr sz="12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spc="-40" dirty="0">
                          <a:latin typeface="Malgun Gothic"/>
                          <a:cs typeface="Malgun Gothic"/>
                        </a:rPr>
                        <a:t>금액이</a:t>
                      </a:r>
                      <a:r>
                        <a:rPr sz="12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spc="-5" dirty="0">
                          <a:latin typeface="Malgun Gothic"/>
                          <a:cs typeface="Malgun Gothic"/>
                        </a:rPr>
                        <a:t>추가된다.</a:t>
                      </a:r>
                      <a:endParaRPr sz="1200" dirty="0">
                        <a:latin typeface="Malgun Gothic"/>
                        <a:cs typeface="Malgun Gothic"/>
                      </a:endParaRPr>
                    </a:p>
                    <a:p>
                      <a:pPr>
                        <a:lnSpc>
                          <a:spcPct val="100000"/>
                        </a:lnSpc>
                        <a:buFont typeface="Malgun Gothic"/>
                        <a:buAutoNum type="arabicParenBoth"/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Font typeface="Malgun Gothic"/>
                        <a:buAutoNum type="arabicParenBoth"/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704215" indent="-306705">
                        <a:lnSpc>
                          <a:spcPct val="100000"/>
                        </a:lnSpc>
                        <a:spcBef>
                          <a:spcPts val="869"/>
                        </a:spcBef>
                        <a:buAutoNum type="arabicParenBoth"/>
                        <a:tabLst>
                          <a:tab pos="704850" algn="l"/>
                        </a:tabLst>
                      </a:pPr>
                      <a:r>
                        <a:rPr sz="1200" spc="-40" dirty="0">
                          <a:latin typeface="Malgun Gothic"/>
                          <a:cs typeface="Malgun Gothic"/>
                        </a:rPr>
                        <a:t>도서대여</a:t>
                      </a:r>
                      <a:r>
                        <a:rPr sz="12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spc="-40" dirty="0">
                          <a:latin typeface="Malgun Gothic"/>
                          <a:cs typeface="Malgun Gothic"/>
                        </a:rPr>
                        <a:t>요청시</a:t>
                      </a:r>
                      <a:r>
                        <a:rPr sz="1200" spc="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spc="-40" dirty="0">
                          <a:latin typeface="Malgun Gothic"/>
                          <a:cs typeface="Malgun Gothic"/>
                        </a:rPr>
                        <a:t>결재</a:t>
                      </a:r>
                      <a:r>
                        <a:rPr sz="1200" spc="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spc="-40" dirty="0">
                          <a:latin typeface="Malgun Gothic"/>
                          <a:cs typeface="Malgun Gothic"/>
                        </a:rPr>
                        <a:t>방법을</a:t>
                      </a:r>
                      <a:r>
                        <a:rPr sz="1200" spc="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spc="-5" dirty="0">
                          <a:latin typeface="Malgun Gothic"/>
                          <a:cs typeface="Malgun Gothic"/>
                        </a:rPr>
                        <a:t>선택한다.</a:t>
                      </a:r>
                      <a:endParaRPr sz="1200" dirty="0">
                        <a:latin typeface="Malgun Gothic"/>
                        <a:cs typeface="Malgun Gothic"/>
                      </a:endParaRPr>
                    </a:p>
                    <a:p>
                      <a:pPr>
                        <a:lnSpc>
                          <a:spcPct val="100000"/>
                        </a:lnSpc>
                        <a:buFont typeface="Malgun Gothic"/>
                        <a:buAutoNum type="arabicParenBoth"/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Font typeface="Malgun Gothic"/>
                        <a:buAutoNum type="arabicParenBoth"/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704215" indent="-306705">
                        <a:lnSpc>
                          <a:spcPct val="100000"/>
                        </a:lnSpc>
                        <a:spcBef>
                          <a:spcPts val="869"/>
                        </a:spcBef>
                        <a:buAutoNum type="arabicParenBoth"/>
                        <a:tabLst>
                          <a:tab pos="704850" algn="l"/>
                        </a:tabLst>
                      </a:pPr>
                      <a:r>
                        <a:rPr sz="1200" spc="-40" dirty="0">
                          <a:latin typeface="Malgun Gothic"/>
                          <a:cs typeface="Malgun Gothic"/>
                        </a:rPr>
                        <a:t>결제된</a:t>
                      </a:r>
                      <a:r>
                        <a:rPr sz="1200" spc="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spc="-40" dirty="0">
                          <a:latin typeface="Malgun Gothic"/>
                          <a:cs typeface="Malgun Gothic"/>
                        </a:rPr>
                        <a:t>정보가</a:t>
                      </a:r>
                      <a:r>
                        <a:rPr sz="1200" spc="17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spc="-25" dirty="0">
                          <a:latin typeface="Malgun Gothic"/>
                          <a:cs typeface="Malgun Gothic"/>
                        </a:rPr>
                        <a:t>회원정보,도서정보에</a:t>
                      </a:r>
                      <a:r>
                        <a:rPr sz="1200" spc="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200" spc="-5" dirty="0">
                          <a:latin typeface="Malgun Gothic"/>
                          <a:cs typeface="Malgun Gothic"/>
                        </a:rPr>
                        <a:t>저장된다.</a:t>
                      </a:r>
                      <a:endParaRPr sz="12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56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56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8BDDDD3-219C-4168-BA40-D1153775783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30400" y="2359080"/>
              <a:ext cx="2584440" cy="42094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8BDDDD3-219C-4168-BA40-D115377578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1040" y="2349720"/>
                <a:ext cx="2603160" cy="42282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F67C8F5E-DCD1-4A49-BBE8-01DF3AC18C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94500" y="99187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7"/>
    </mc:Choice>
    <mc:Fallback>
      <p:transition spd="slow" advTm="3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083360"/>
              </p:ext>
            </p:extLst>
          </p:nvPr>
        </p:nvGraphicFramePr>
        <p:xfrm>
          <a:off x="1109643" y="1288649"/>
          <a:ext cx="5358764" cy="8428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6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5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545">
                <a:tc gridSpan="4"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650" spc="-15" dirty="0">
                          <a:latin typeface="Gulim"/>
                          <a:cs typeface="Gulim"/>
                        </a:rPr>
                        <a:t>업</a:t>
                      </a:r>
                      <a:r>
                        <a:rPr sz="1650" dirty="0">
                          <a:latin typeface="Gulim"/>
                          <a:cs typeface="Gulim"/>
                        </a:rPr>
                        <a:t>무</a:t>
                      </a:r>
                      <a:r>
                        <a:rPr sz="1650" spc="145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1650" dirty="0">
                          <a:latin typeface="Gulim"/>
                          <a:cs typeface="Gulim"/>
                        </a:rPr>
                        <a:t>기술서</a:t>
                      </a:r>
                      <a:endParaRPr sz="1650">
                        <a:latin typeface="Gulim"/>
                        <a:cs typeface="Gulim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5" dirty="0">
                          <a:latin typeface="Malgun Gothic"/>
                          <a:cs typeface="Malgun Gothic"/>
                        </a:rPr>
                        <a:t>시스템명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spc="-5" dirty="0">
                          <a:latin typeface="GulimChe"/>
                          <a:cs typeface="GulimChe"/>
                        </a:rPr>
                        <a:t>도서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대여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dirty="0">
                          <a:latin typeface="GulimChe"/>
                          <a:cs typeface="GulimChe"/>
                        </a:rPr>
                        <a:t>반납</a:t>
                      </a:r>
                      <a:r>
                        <a:rPr sz="1000" spc="-25" dirty="0">
                          <a:latin typeface="GulimChe"/>
                          <a:cs typeface="GulimChe"/>
                        </a:rPr>
                        <a:t> </a:t>
                      </a:r>
                      <a:r>
                        <a:rPr sz="1000" spc="-5" dirty="0">
                          <a:latin typeface="GulimChe"/>
                          <a:cs typeface="GulimChe"/>
                        </a:rPr>
                        <a:t>시스템</a:t>
                      </a:r>
                      <a:endParaRPr sz="1000">
                        <a:latin typeface="GulimChe"/>
                        <a:cs typeface="GulimChe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5" dirty="0">
                          <a:latin typeface="Malgun Gothic"/>
                          <a:cs typeface="Malgun Gothic"/>
                        </a:rPr>
                        <a:t>작성일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spc="-15" dirty="0">
                          <a:latin typeface="Malgun Gothic"/>
                          <a:cs typeface="Malgun Gothic"/>
                        </a:rPr>
                        <a:t>2021년11월3일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0" dirty="0">
                          <a:latin typeface="Malgun Gothic"/>
                          <a:cs typeface="Malgun Gothic"/>
                        </a:rPr>
                        <a:t>서브시스템명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spc="-35" dirty="0">
                          <a:latin typeface="Malgun Gothic"/>
                          <a:cs typeface="Malgun Gothic"/>
                        </a:rPr>
                        <a:t>도서</a:t>
                      </a:r>
                      <a:r>
                        <a:rPr sz="1000" spc="1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35" dirty="0">
                          <a:latin typeface="Malgun Gothic"/>
                          <a:cs typeface="Malgun Gothic"/>
                        </a:rPr>
                        <a:t>관리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000" b="1" spc="-35" dirty="0">
                          <a:latin typeface="Malgun Gothic"/>
                          <a:cs typeface="Malgun Gothic"/>
                        </a:rPr>
                        <a:t>작성자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54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700" spc="-5" dirty="0">
                          <a:latin typeface="Malgun Gothic"/>
                          <a:cs typeface="Malgun Gothic"/>
                        </a:rPr>
                        <a:t>전희성,김원범,이경빈,조민우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793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b="1" spc="-30" dirty="0">
                          <a:latin typeface="Malgun Gothic"/>
                          <a:cs typeface="Malgun Gothic"/>
                        </a:rPr>
                        <a:t>단위업무명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15" dirty="0">
                          <a:latin typeface="Malgun Gothic"/>
                          <a:cs typeface="Malgun Gothic"/>
                        </a:rPr>
                        <a:t>도서입고,도서수량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444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9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646430" indent="-281305">
                        <a:lnSpc>
                          <a:spcPct val="100000"/>
                        </a:lnSpc>
                        <a:buAutoNum type="arabicParenBoth"/>
                        <a:tabLst>
                          <a:tab pos="647065" algn="l"/>
                        </a:tabLst>
                      </a:pPr>
                      <a:r>
                        <a:rPr sz="1100" spc="-25" dirty="0" err="1">
                          <a:latin typeface="Malgun Gothic"/>
                          <a:cs typeface="Malgun Gothic"/>
                        </a:rPr>
                        <a:t>새로나온책,고객들이원하는책을</a:t>
                      </a:r>
                      <a:r>
                        <a:rPr sz="1100" spc="1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출판사에</a:t>
                      </a:r>
                      <a:r>
                        <a:rPr sz="1100" spc="1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15" dirty="0" err="1">
                          <a:latin typeface="Malgun Gothic"/>
                          <a:cs typeface="Malgun Gothic"/>
                        </a:rPr>
                        <a:t>입고신청한다</a:t>
                      </a:r>
                      <a:r>
                        <a:rPr sz="1100" spc="-15" dirty="0">
                          <a:latin typeface="Malgun Gothic"/>
                          <a:cs typeface="Malgun Gothic"/>
                        </a:rPr>
                        <a:t>.</a:t>
                      </a:r>
                      <a:endParaRPr lang="ko-KR" altLang="en-US" sz="1100" dirty="0">
                        <a:latin typeface="Malgun Gothic"/>
                        <a:cs typeface="Malgun Gothic"/>
                      </a:endParaRPr>
                    </a:p>
                    <a:p>
                      <a:pPr marL="365760" marR="3029585">
                        <a:lnSpc>
                          <a:spcPct val="400000"/>
                        </a:lnSpc>
                        <a:buAutoNum type="arabicParenBoth"/>
                        <a:tabLst>
                          <a:tab pos="647065" algn="l"/>
                        </a:tabLst>
                      </a:pPr>
                      <a:r>
                        <a:rPr lang="ko-KR" altLang="en-US" sz="1100" spc="-35" dirty="0">
                          <a:latin typeface="Malgun Gothic"/>
                          <a:cs typeface="Malgun Gothic"/>
                        </a:rPr>
                        <a:t>    책을</a:t>
                      </a:r>
                      <a:r>
                        <a:rPr lang="ko-KR" altLang="en-US" sz="1100" spc="1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ko-KR" altLang="en-US" sz="1100" spc="-35" dirty="0">
                          <a:latin typeface="Malgun Gothic"/>
                          <a:cs typeface="Malgun Gothic"/>
                        </a:rPr>
                        <a:t>기부</a:t>
                      </a:r>
                      <a:r>
                        <a:rPr lang="ko-KR" altLang="en-US" sz="11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ko-KR" altLang="en-US" sz="1100" spc="-35" dirty="0" err="1">
                          <a:latin typeface="Malgun Gothic"/>
                          <a:cs typeface="Malgun Gothic"/>
                        </a:rPr>
                        <a:t>받을수도</a:t>
                      </a:r>
                      <a:r>
                        <a:rPr lang="ko-KR" altLang="en-US" sz="11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ko-KR" altLang="en-US" sz="1100" spc="10" dirty="0">
                          <a:latin typeface="Malgun Gothic"/>
                          <a:cs typeface="Malgun Gothic"/>
                        </a:rPr>
                        <a:t>있다</a:t>
                      </a:r>
                      <a:r>
                        <a:rPr lang="en-US" altLang="ko-KR" sz="1100" spc="10" dirty="0">
                          <a:latin typeface="Malgun Gothic"/>
                          <a:cs typeface="Malgun Gothic"/>
                        </a:rPr>
                        <a:t>. </a:t>
                      </a:r>
                      <a:r>
                        <a:rPr lang="ko-KR" altLang="en-US" sz="1100" spc="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ko-KR" sz="1100" spc="30" dirty="0">
                          <a:latin typeface="Malgun Gothic"/>
                          <a:cs typeface="Malgun Gothic"/>
                        </a:rPr>
                        <a:t>(3)   </a:t>
                      </a:r>
                      <a:r>
                        <a:rPr lang="ko-KR" altLang="en-US" sz="1100" spc="-35" dirty="0">
                          <a:latin typeface="Malgun Gothic"/>
                          <a:cs typeface="Malgun Gothic"/>
                        </a:rPr>
                        <a:t>입고신청한</a:t>
                      </a:r>
                      <a:r>
                        <a:rPr lang="ko-KR" altLang="en-US" sz="1100" spc="1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ko-KR" altLang="en-US" sz="1100" spc="-35" dirty="0" err="1">
                          <a:latin typeface="Malgun Gothic"/>
                          <a:cs typeface="Malgun Gothic"/>
                        </a:rPr>
                        <a:t>책을</a:t>
                      </a:r>
                      <a:r>
                        <a:rPr lang="ko-KR" altLang="en-US" sz="1100" spc="-5" dirty="0" err="1">
                          <a:latin typeface="Malgun Gothic"/>
                          <a:cs typeface="Malgun Gothic"/>
                        </a:rPr>
                        <a:t>받아온다</a:t>
                      </a:r>
                      <a:r>
                        <a:rPr lang="en-US" altLang="ko-KR" sz="1100" spc="-5" dirty="0">
                          <a:latin typeface="Malgun Gothic"/>
                          <a:cs typeface="Malgun Gothic"/>
                        </a:rPr>
                        <a:t>.</a:t>
                      </a:r>
                      <a:endParaRPr lang="ko-KR" altLang="en-US" sz="1100" dirty="0">
                        <a:latin typeface="Malgun Gothic"/>
                        <a:cs typeface="Malgun Gothic"/>
                      </a:endParaRPr>
                    </a:p>
                    <a:p>
                      <a:pPr marL="365760" marR="105410">
                        <a:lnSpc>
                          <a:spcPct val="400000"/>
                        </a:lnSpc>
                      </a:pPr>
                      <a:r>
                        <a:rPr sz="1100" spc="30" dirty="0">
                          <a:latin typeface="Malgun Gothic"/>
                          <a:cs typeface="Malgun Gothic"/>
                        </a:rPr>
                        <a:t>(4)</a:t>
                      </a:r>
                      <a:r>
                        <a:rPr lang="en-US" sz="1100" spc="30" dirty="0">
                          <a:latin typeface="Malgun Gothic"/>
                          <a:cs typeface="Malgun Gothic"/>
                        </a:rPr>
                        <a:t>   </a:t>
                      </a:r>
                      <a:r>
                        <a:rPr sz="1100" spc="-35" dirty="0" err="1">
                          <a:latin typeface="Malgun Gothic"/>
                          <a:cs typeface="Malgun Gothic"/>
                        </a:rPr>
                        <a:t>도서정보가</a:t>
                      </a:r>
                      <a:r>
                        <a:rPr sz="11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없는책의</a:t>
                      </a:r>
                      <a:r>
                        <a:rPr sz="11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경우에는</a:t>
                      </a:r>
                      <a:r>
                        <a:rPr sz="11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도서등록을</a:t>
                      </a:r>
                      <a:r>
                        <a:rPr sz="11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통하여</a:t>
                      </a:r>
                      <a:r>
                        <a:rPr sz="11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도서</a:t>
                      </a:r>
                      <a:r>
                        <a:rPr sz="11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 err="1">
                          <a:latin typeface="Malgun Gothic"/>
                          <a:cs typeface="Malgun Gothic"/>
                        </a:rPr>
                        <a:t>정보에</a:t>
                      </a:r>
                      <a:r>
                        <a:rPr sz="1100" spc="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5" dirty="0" err="1">
                          <a:latin typeface="Malgun Gothic"/>
                          <a:cs typeface="Malgun Gothic"/>
                        </a:rPr>
                        <a:t>입력한다</a:t>
                      </a:r>
                      <a:r>
                        <a:rPr sz="1100" spc="-37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30" dirty="0">
                          <a:latin typeface="Malgun Gothic"/>
                          <a:cs typeface="Malgun Gothic"/>
                        </a:rPr>
                        <a:t>(5)</a:t>
                      </a:r>
                      <a:r>
                        <a:rPr lang="en-US" sz="1100" spc="30" dirty="0">
                          <a:latin typeface="Malgun Gothic"/>
                          <a:cs typeface="Malgun Gothic"/>
                        </a:rPr>
                        <a:t>   </a:t>
                      </a:r>
                      <a:r>
                        <a:rPr sz="1100" spc="-35" dirty="0" err="1">
                          <a:latin typeface="Malgun Gothic"/>
                          <a:cs typeface="Malgun Gothic"/>
                        </a:rPr>
                        <a:t>받은</a:t>
                      </a:r>
                      <a:r>
                        <a:rPr sz="1100" spc="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책의</a:t>
                      </a:r>
                      <a:r>
                        <a:rPr sz="11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수량을</a:t>
                      </a:r>
                      <a:r>
                        <a:rPr sz="1100" spc="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파악후에</a:t>
                      </a:r>
                      <a:r>
                        <a:rPr sz="1100" spc="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35" dirty="0">
                          <a:latin typeface="Malgun Gothic"/>
                          <a:cs typeface="Malgun Gothic"/>
                        </a:rPr>
                        <a:t>도서정보에</a:t>
                      </a:r>
                      <a:r>
                        <a:rPr sz="1100" spc="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5" dirty="0">
                          <a:latin typeface="Malgun Gothic"/>
                          <a:cs typeface="Malgun Gothic"/>
                        </a:rPr>
                        <a:t>입력한다.</a:t>
                      </a:r>
                      <a:endParaRPr sz="11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56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56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967E7ECF-C1B0-49D3-91BD-37139591E47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17800" y="2346840"/>
              <a:ext cx="2162160" cy="32781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967E7ECF-C1B0-49D3-91BD-37139591E4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8440" y="2337480"/>
                <a:ext cx="2180880" cy="32968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D1C65E1-1F39-49B5-A44D-0570E5C469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94500" y="99187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9"/>
    </mc:Choice>
    <mc:Fallback>
      <p:transition spd="slow" advTm="2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</TotalTime>
  <Words>1341</Words>
  <Application>Microsoft Office PowerPoint</Application>
  <PresentationFormat>사용자 지정</PresentationFormat>
  <Paragraphs>377</Paragraphs>
  <Slides>15</Slides>
  <Notes>10</Notes>
  <HiddenSlides>0</HiddenSlides>
  <MMClips>15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Gulim</vt:lpstr>
      <vt:lpstr>GulimChe</vt:lpstr>
      <vt:lpstr>맑은 고딕</vt:lpstr>
      <vt:lpstr>맑은 고딕</vt:lpstr>
      <vt:lpstr>Calibri</vt:lpstr>
      <vt:lpstr>Times New Roman</vt:lpstr>
      <vt:lpstr>Office Theme</vt:lpstr>
      <vt:lpstr>데이터베이스 설계  프로젝트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데이터베이스 설계  프로젝트 보고서</dc:title>
  <dc:creator>jhees</dc:creator>
  <cp:lastModifiedBy>조민우</cp:lastModifiedBy>
  <cp:revision>14</cp:revision>
  <dcterms:created xsi:type="dcterms:W3CDTF">2021-12-03T16:39:22Z</dcterms:created>
  <dcterms:modified xsi:type="dcterms:W3CDTF">2021-12-04T17:04:42Z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2021-11-29T00:00:00Z</vt:filetime>
  </property>
  <property fmtid="{D5CDD505-2E9C-101B-9397-08002B2CF9AE}" pid="3" name="Creator">
    <vt:lpwstr>Hwp 2022 12.0.0.535</vt:lpwstr>
  </property>
  <property fmtid="{D5CDD505-2E9C-101B-9397-08002B2CF9AE}" pid="4" name="LastSaved">
    <vt:filetime>2021-12-03T00:00:00Z</vt:filetime>
  </property>
</Properties>
</file>